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91" r:id="rId4"/>
  </p:sldMasterIdLst>
  <p:notesMasterIdLst>
    <p:notesMasterId r:id="rId28"/>
  </p:notesMasterIdLst>
  <p:sldIdLst>
    <p:sldId id="277" r:id="rId5"/>
    <p:sldId id="266" r:id="rId6"/>
    <p:sldId id="284" r:id="rId7"/>
    <p:sldId id="291" r:id="rId8"/>
    <p:sldId id="269" r:id="rId9"/>
    <p:sldId id="624" r:id="rId10"/>
    <p:sldId id="628" r:id="rId11"/>
    <p:sldId id="633" r:id="rId12"/>
    <p:sldId id="626" r:id="rId13"/>
    <p:sldId id="632" r:id="rId14"/>
    <p:sldId id="621" r:id="rId15"/>
    <p:sldId id="281" r:id="rId16"/>
    <p:sldId id="279" r:id="rId17"/>
    <p:sldId id="285" r:id="rId18"/>
    <p:sldId id="634" r:id="rId19"/>
    <p:sldId id="270" r:id="rId20"/>
    <p:sldId id="631" r:id="rId21"/>
    <p:sldId id="286" r:id="rId22"/>
    <p:sldId id="287" r:id="rId23"/>
    <p:sldId id="289" r:id="rId24"/>
    <p:sldId id="630" r:id="rId25"/>
    <p:sldId id="290" r:id="rId26"/>
    <p:sldId id="276" r:id="rId27"/>
  </p:sldIdLst>
  <p:sldSz cx="12192000" cy="6858000"/>
  <p:notesSz cx="6819900" cy="9931400"/>
  <p:embeddedFontLst>
    <p:embeddedFont>
      <p:font typeface="Plus Jakarta Sans" panose="020B0604020202020204" charset="0"/>
      <p:regular r:id="rId29"/>
      <p:bold r:id="rId30"/>
      <p:italic r:id="rId31"/>
      <p:boldItalic r:id="rId32"/>
    </p:embeddedFont>
  </p:embeddedFont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97EB6A-A2D8-9EFA-B7D8-8BBD1B3BDA76}" name="Josefiina Ben Azzouz" initials="JA" userId="S::josefiina.ben.azzouz@friluftsframjandet.se::770d669a-42c2-4924-bfd6-a2b27bd7cc64"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EF7DCD-30FC-41D4-B59A-C5C6F04C9E21}" v="448" dt="2024-06-18T06:36:22.436"/>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706"/>
    <p:restoredTop sz="63883" autoAdjust="0"/>
  </p:normalViewPr>
  <p:slideViewPr>
    <p:cSldViewPr snapToGrid="0">
      <p:cViewPr varScale="1">
        <p:scale>
          <a:sx n="51" d="100"/>
          <a:sy n="51" d="100"/>
        </p:scale>
        <p:origin x="1496" y="36"/>
      </p:cViewPr>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1.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4.fntdata"/><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2.fntdata"/><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55290" cy="498295"/>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sv-SE"/>
          </a:p>
        </p:txBody>
      </p:sp>
      <p:sp>
        <p:nvSpPr>
          <p:cNvPr id="3" name="Platshållare för datum 2"/>
          <p:cNvSpPr>
            <a:spLocks noGrp="1"/>
          </p:cNvSpPr>
          <p:nvPr>
            <p:ph type="dt" idx="1"/>
          </p:nvPr>
        </p:nvSpPr>
        <p:spPr>
          <a:xfrm>
            <a:off x="3863032" y="0"/>
            <a:ext cx="2955290" cy="498295"/>
          </a:xfrm>
          <a:prstGeom prst="rect">
            <a:avLst/>
          </a:prstGeom>
        </p:spPr>
        <p:txBody>
          <a:bodyPr vert="horz" lIns="91440" tIns="45720" rIns="91440" bIns="45720" rtlCol="0"/>
          <a:lstStyle>
            <a:lvl1pPr algn="r">
              <a:defRPr sz="1200" b="0" i="0">
                <a:latin typeface="Arial" panose="020B0604020202020204" pitchFamily="34" charset="0"/>
              </a:defRPr>
            </a:lvl1pPr>
          </a:lstStyle>
          <a:p>
            <a:fld id="{4788148B-0605-E147-92B1-4A64EA8D80EC}" type="datetimeFigureOut">
              <a:rPr lang="sv-SE" smtClean="0"/>
              <a:pPr/>
              <a:t>2024-06-17</a:t>
            </a:fld>
            <a:endParaRPr lang="sv-SE"/>
          </a:p>
        </p:txBody>
      </p:sp>
      <p:sp>
        <p:nvSpPr>
          <p:cNvPr id="4" name="Platshållare för bildobjekt 3"/>
          <p:cNvSpPr>
            <a:spLocks noGrp="1" noRot="1" noChangeAspect="1"/>
          </p:cNvSpPr>
          <p:nvPr>
            <p:ph type="sldImg" idx="2"/>
          </p:nvPr>
        </p:nvSpPr>
        <p:spPr>
          <a:xfrm>
            <a:off x="431800" y="1241425"/>
            <a:ext cx="5956300" cy="3351213"/>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1990" y="4779486"/>
            <a:ext cx="5455920" cy="3910489"/>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33107"/>
            <a:ext cx="2955290" cy="498294"/>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sv-SE"/>
          </a:p>
        </p:txBody>
      </p:sp>
      <p:sp>
        <p:nvSpPr>
          <p:cNvPr id="7" name="Platshållare för bildnummer 6"/>
          <p:cNvSpPr>
            <a:spLocks noGrp="1"/>
          </p:cNvSpPr>
          <p:nvPr>
            <p:ph type="sldNum" sz="quarter" idx="5"/>
          </p:nvPr>
        </p:nvSpPr>
        <p:spPr>
          <a:xfrm>
            <a:off x="3863032" y="9433107"/>
            <a:ext cx="2955290" cy="498294"/>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9268EC1D-1F21-BC45-AF87-5A5CAE1BDEFD}" type="slidenum">
              <a:rPr lang="sv-SE" smtClean="0"/>
              <a:pPr/>
              <a:t>‹#›</a:t>
            </a:fld>
            <a:endParaRPr lang="sv-SE"/>
          </a:p>
        </p:txBody>
      </p:sp>
    </p:spTree>
    <p:extLst>
      <p:ext uri="{BB962C8B-B14F-4D97-AF65-F5344CB8AC3E}">
        <p14:creationId xmlns:p14="http://schemas.microsoft.com/office/powerpoint/2010/main" val="740786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skogsstyrelsen.se/statistik/statistik-efter-amne/tatortsnara-skog/"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olkhalsomyndigheten.se/contentassets/96b79377bc224dfcb94de3b4996b2d4a/gronskans-kvaliteter-barns-halsa-kunskapsstod.pdf"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folkhalsomyndigheten.se/publikationer-och-material/publikationsarkiv/m/miljohalsorapport-2021/"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dinpsykiskahalsa.se/artiklar/vad-paverkar-var-psykiska-halsa/natur-och-friluftsliv/"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dinpsykiskahalsa.se/artiklar/vad-paverkar-var-psykiska-halsa/natur-och-friluftsliv/"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Arial" panose="020B0604020202020204" pitchFamily="34" charset="0"/>
                <a:ea typeface="+mn-ea"/>
                <a:cs typeface="+mn-cs"/>
              </a:rPr>
              <a:t>Hej, ska du använda presentationen </a:t>
            </a:r>
            <a:r>
              <a:rPr lang="sv-SE" dirty="0"/>
              <a:t>för att föra en dialog om möjligheter och utmaningar i din kommun eller ditt län, kan det vara en idé att klippa in bilder på tabellerna som rör länet. Se tabellerna för ert län i bilagorna 1 </a:t>
            </a:r>
            <a:r>
              <a:rPr lang="sv-SE"/>
              <a:t>och 2. </a:t>
            </a:r>
            <a:endParaRPr lang="sv-SE" sz="1200" b="0" i="0" kern="1200" dirty="0">
              <a:solidFill>
                <a:schemeClr val="tx1"/>
              </a:solidFill>
              <a:effectLst/>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kern="1200" dirty="0">
              <a:solidFill>
                <a:schemeClr val="tx1"/>
              </a:solidFill>
              <a:effectLst/>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Arial" panose="020B0604020202020204" pitchFamily="34" charset="0"/>
                <a:ea typeface="+mn-ea"/>
                <a:cs typeface="+mn-cs"/>
              </a:rPr>
              <a:t>Friluftsfrämjandet har tagit fasta på en av de första slutsatserna i riksdagens stora uppföljning av de tio nationella målen för friluftspolitiken: Kommuner har en nyckelroll för att skapa goda förutsättningar för friluftslivet. </a:t>
            </a:r>
            <a:br>
              <a:rPr lang="sv-SE" sz="1200" b="0" i="0" kern="1200" dirty="0">
                <a:solidFill>
                  <a:schemeClr val="tx1"/>
                </a:solidFill>
                <a:effectLst/>
                <a:latin typeface="Arial" panose="020B0604020202020204" pitchFamily="34" charset="0"/>
                <a:ea typeface="+mn-ea"/>
                <a:cs typeface="+mn-cs"/>
              </a:rPr>
            </a:br>
            <a:br>
              <a:rPr lang="sv-SE" sz="1200" b="0" i="0" kern="1200" dirty="0">
                <a:solidFill>
                  <a:schemeClr val="tx1"/>
                </a:solidFill>
                <a:effectLst/>
                <a:latin typeface="Arial" panose="020B0604020202020204" pitchFamily="34" charset="0"/>
                <a:ea typeface="+mn-ea"/>
                <a:cs typeface="+mn-cs"/>
              </a:rPr>
            </a:br>
            <a:r>
              <a:rPr lang="sv-SE" sz="1200" b="0" i="0" kern="1200" dirty="0">
                <a:solidFill>
                  <a:schemeClr val="tx1"/>
                </a:solidFill>
                <a:effectLst/>
                <a:latin typeface="Arial" panose="020B0604020202020204" pitchFamily="34" charset="0"/>
                <a:ea typeface="+mn-ea"/>
                <a:cs typeface="+mn-cs"/>
              </a:rPr>
              <a:t>För att underlätta kommuners arbete med friluftsliv har vi tagit fram en kommunrapporten med följande innehåll:</a:t>
            </a:r>
            <a:br>
              <a:rPr lang="sv-SE" sz="1200" b="0" i="0" kern="1200" dirty="0">
                <a:solidFill>
                  <a:schemeClr val="tx1"/>
                </a:solidFill>
                <a:effectLst/>
                <a:latin typeface="Arial" panose="020B0604020202020204" pitchFamily="34" charset="0"/>
                <a:ea typeface="+mn-ea"/>
                <a:cs typeface="+mn-cs"/>
              </a:rPr>
            </a:br>
            <a:r>
              <a:rPr lang="sv-SE" sz="1200" b="0" i="0" kern="1200" dirty="0">
                <a:solidFill>
                  <a:schemeClr val="tx1"/>
                </a:solidFill>
                <a:effectLst/>
                <a:latin typeface="Arial" panose="020B0604020202020204" pitchFamily="34" charset="0"/>
                <a:ea typeface="+mn-ea"/>
                <a:cs typeface="+mn-cs"/>
              </a:rPr>
              <a:t>1. Gått igenom vilka samhällsbidrag som friluftslivet bidrar med</a:t>
            </a:r>
            <a:br>
              <a:rPr lang="sv-SE" sz="1200" b="0" i="0" kern="1200" dirty="0">
                <a:solidFill>
                  <a:schemeClr val="tx1"/>
                </a:solidFill>
                <a:effectLst/>
                <a:latin typeface="Arial" panose="020B0604020202020204" pitchFamily="34" charset="0"/>
                <a:ea typeface="+mn-ea"/>
                <a:cs typeface="+mn-cs"/>
              </a:rPr>
            </a:br>
            <a:r>
              <a:rPr lang="sv-SE" sz="1200" b="0" i="0" kern="1200" dirty="0">
                <a:solidFill>
                  <a:schemeClr val="tx1"/>
                </a:solidFill>
                <a:effectLst/>
                <a:latin typeface="Arial" panose="020B0604020202020204" pitchFamily="34" charset="0"/>
                <a:ea typeface="+mn-ea"/>
                <a:cs typeface="+mn-cs"/>
              </a:rPr>
              <a:t>2. Gjort en enkät som drygt 4700 kommunpolitiker från 289 kommuner har besvarat  och jämfört deras svar med vad kommunerna i dag gör (utifrån kommuners svar i enkäten som ligger till grund för Sveriges Friluftskommun 2023). </a:t>
            </a:r>
            <a:br>
              <a:rPr lang="sv-SE" sz="1200" b="0" i="0" kern="1200" dirty="0">
                <a:solidFill>
                  <a:schemeClr val="tx1"/>
                </a:solidFill>
                <a:effectLst/>
                <a:latin typeface="Arial" panose="020B0604020202020204" pitchFamily="34" charset="0"/>
                <a:ea typeface="+mn-ea"/>
                <a:cs typeface="+mn-cs"/>
              </a:rPr>
            </a:br>
            <a:r>
              <a:rPr lang="sv-SE" sz="1200" b="0" i="0" kern="1200" dirty="0">
                <a:solidFill>
                  <a:schemeClr val="tx1"/>
                </a:solidFill>
                <a:effectLst/>
                <a:latin typeface="Arial" panose="020B0604020202020204" pitchFamily="34" charset="0"/>
                <a:ea typeface="+mn-ea"/>
                <a:cs typeface="+mn-cs"/>
              </a:rPr>
              <a:t>3. Med utgångspunkt i denna analys har vi sedan skrivit fram fem rekommendationsområden</a:t>
            </a:r>
            <a:br>
              <a:rPr lang="sv-SE" sz="1200" b="0" i="0" kern="1200" dirty="0">
                <a:solidFill>
                  <a:schemeClr val="tx1"/>
                </a:solidFill>
                <a:effectLst/>
                <a:latin typeface="Arial" panose="020B0604020202020204" pitchFamily="34" charset="0"/>
                <a:ea typeface="+mn-ea"/>
                <a:cs typeface="+mn-cs"/>
              </a:rPr>
            </a:br>
            <a:r>
              <a:rPr lang="sv-SE" sz="1200" b="0" i="0" kern="1200" dirty="0">
                <a:solidFill>
                  <a:schemeClr val="tx1"/>
                </a:solidFill>
                <a:effectLst/>
                <a:latin typeface="Arial" panose="020B0604020202020204" pitchFamily="34" charset="0"/>
                <a:ea typeface="+mn-ea"/>
                <a:cs typeface="+mn-cs"/>
              </a:rPr>
              <a:t>4. Förutom att svaren presenteras i rikstabeller har vi även tagit fram 21 länstabeller så att man kan jämföra vad kommunpolitikerna i sitt län tycker i tolv frågor, och vad kommunerna i länet gör i fjorton frågor.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kern="1200" dirty="0">
              <a:solidFill>
                <a:schemeClr val="tx1"/>
              </a:solidFill>
              <a:effectLst/>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Arial" panose="020B0604020202020204" pitchFamily="34" charset="0"/>
                <a:ea typeface="+mn-ea"/>
                <a:cs typeface="+mn-cs"/>
              </a:rPr>
              <a:t>Politikerenkäten skickades ut till drygt 30 000 kommunpolitiker, vilket innebär en svarsfrekvens på ca 15 procent. Ungefär hälften av de svarande politikerna sitter i kommunfullmäktige och kommunstyrelsen, andra hälften har uppdrag i nämnder som rör skola/utbildning, sociala frågor, bygg- och stads/samhällsplanering, kultur/fritid, miljö, näringsliv/välfärd, teknik/fastighet och hälsa/vård.</a:t>
            </a:r>
            <a:br>
              <a:rPr lang="sv-SE" sz="1200" b="0" i="0" kern="1200" dirty="0">
                <a:solidFill>
                  <a:schemeClr val="tx1"/>
                </a:solidFill>
                <a:effectLst/>
                <a:latin typeface="Arial" panose="020B0604020202020204" pitchFamily="34" charset="0"/>
                <a:ea typeface="+mn-ea"/>
                <a:cs typeface="+mn-cs"/>
              </a:rPr>
            </a:br>
            <a:endParaRPr lang="sv-SE" sz="1200" b="0" i="0" kern="1200" dirty="0">
              <a:solidFill>
                <a:schemeClr val="tx1"/>
              </a:solidFill>
              <a:effectLst/>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Arial" panose="020B0604020202020204" pitchFamily="34" charset="0"/>
                <a:ea typeface="+mn-ea"/>
                <a:cs typeface="+mn-cs"/>
              </a:rPr>
              <a:t>Jämförelsen visar att kommunpolitikerna i flera frågor har högre ambitioner än vad kommunerna i dag gör. </a:t>
            </a:r>
          </a:p>
          <a:p>
            <a:pPr marL="0" marR="0" lvl="0" indent="0" algn="l" defTabSz="914400" rtl="0" eaLnBrk="1" fontAlgn="auto" latinLnBrk="0" hangingPunct="1">
              <a:lnSpc>
                <a:spcPct val="100000"/>
              </a:lnSpc>
              <a:spcBef>
                <a:spcPts val="0"/>
              </a:spcBef>
              <a:spcAft>
                <a:spcPts val="0"/>
              </a:spcAft>
              <a:buClrTx/>
              <a:buSzTx/>
              <a:buFontTx/>
              <a:buNone/>
              <a:tabLst/>
              <a:defRPr/>
            </a:pPr>
            <a:br>
              <a:rPr lang="sv-SE" sz="1200" b="0" i="0" kern="1200" dirty="0">
                <a:solidFill>
                  <a:schemeClr val="tx1"/>
                </a:solidFill>
                <a:effectLst/>
                <a:latin typeface="Arial" panose="020B0604020202020204" pitchFamily="34" charset="0"/>
                <a:ea typeface="+mn-ea"/>
                <a:cs typeface="+mn-cs"/>
              </a:rPr>
            </a:br>
            <a:r>
              <a:rPr lang="sv-SE" sz="1200" b="0" i="0" kern="1200" dirty="0">
                <a:solidFill>
                  <a:schemeClr val="tx1"/>
                </a:solidFill>
                <a:effectLst/>
                <a:latin typeface="Arial" panose="020B0604020202020204" pitchFamily="34" charset="0"/>
                <a:ea typeface="+mn-ea"/>
                <a:cs typeface="+mn-cs"/>
              </a:rPr>
              <a:t>Rapporten finns här: </a:t>
            </a:r>
            <a:br>
              <a:rPr lang="sv-SE" sz="1200" b="0" i="0" kern="1200" dirty="0">
                <a:solidFill>
                  <a:schemeClr val="tx1"/>
                </a:solidFill>
                <a:effectLst/>
                <a:latin typeface="Arial" panose="020B0604020202020204" pitchFamily="34" charset="0"/>
                <a:ea typeface="+mn-ea"/>
                <a:cs typeface="+mn-cs"/>
              </a:rPr>
            </a:br>
            <a:r>
              <a:rPr lang="sv-SE" sz="1200" b="0" i="0" kern="1200" dirty="0">
                <a:solidFill>
                  <a:schemeClr val="tx1"/>
                </a:solidFill>
                <a:effectLst/>
                <a:latin typeface="Arial" panose="020B0604020202020204" pitchFamily="34" charset="0"/>
                <a:ea typeface="+mn-ea"/>
                <a:cs typeface="+mn-cs"/>
              </a:rPr>
              <a:t>https://www.friluftsframjandet.se/rapporter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kern="1200" dirty="0">
              <a:solidFill>
                <a:schemeClr val="tx1"/>
              </a:solidFill>
              <a:effectLst/>
              <a:latin typeface="Arial" panose="020B0604020202020204" pitchFamily="34" charset="0"/>
              <a:ea typeface="+mn-ea"/>
              <a:cs typeface="+mn-cs"/>
            </a:endParaRPr>
          </a:p>
        </p:txBody>
      </p:sp>
      <p:sp>
        <p:nvSpPr>
          <p:cNvPr id="4" name="Platshållare för bildnummer 3"/>
          <p:cNvSpPr>
            <a:spLocks noGrp="1"/>
          </p:cNvSpPr>
          <p:nvPr>
            <p:ph type="sldNum" sz="quarter" idx="5"/>
          </p:nvPr>
        </p:nvSpPr>
        <p:spPr/>
        <p:txBody>
          <a:bodyPr/>
          <a:lstStyle/>
          <a:p>
            <a:fld id="{9268EC1D-1F21-BC45-AF87-5A5CAE1BDEFD}" type="slidenum">
              <a:rPr lang="sv-SE" smtClean="0"/>
              <a:pPr/>
              <a:t>1</a:t>
            </a:fld>
            <a:endParaRPr lang="sv-SE"/>
          </a:p>
        </p:txBody>
      </p:sp>
    </p:spTree>
    <p:extLst>
      <p:ext uri="{BB962C8B-B14F-4D97-AF65-F5344CB8AC3E}">
        <p14:creationId xmlns:p14="http://schemas.microsoft.com/office/powerpoint/2010/main" val="1684967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Den första frågan till kommunpolitikerna visar ett mycket starkt stöd för att </a:t>
            </a:r>
            <a:r>
              <a:rPr lang="sv-SE" sz="1200" dirty="0">
                <a:solidFill>
                  <a:srgbClr val="0A2463"/>
                </a:solidFill>
              </a:rPr>
              <a:t>kommunen ska skapa goda förutsättningar för ett aktivt friluftsliv oavsett partifärg. </a:t>
            </a:r>
            <a:br>
              <a:rPr lang="sv-SE" sz="1200" dirty="0">
                <a:solidFill>
                  <a:srgbClr val="0A2463"/>
                </a:solidFill>
              </a:rPr>
            </a:br>
            <a:br>
              <a:rPr lang="sv-SE" sz="1200" dirty="0">
                <a:solidFill>
                  <a:srgbClr val="0A2463"/>
                </a:solidFill>
              </a:rPr>
            </a:br>
            <a:r>
              <a:rPr lang="sv-SE" sz="1200" dirty="0">
                <a:solidFill>
                  <a:srgbClr val="0A2463"/>
                </a:solidFill>
              </a:rPr>
              <a:t>98 procent av 4700 kommunpolitiker anser att det </a:t>
            </a:r>
            <a:r>
              <a:rPr lang="sv-SE" sz="1200" i="1" dirty="0">
                <a:solidFill>
                  <a:srgbClr val="0A2463"/>
                </a:solidFill>
              </a:rPr>
              <a:t>i mycket eller ganska hög grad</a:t>
            </a:r>
            <a:r>
              <a:rPr lang="sv-SE" sz="1200" dirty="0">
                <a:solidFill>
                  <a:srgbClr val="0A2463"/>
                </a:solidFill>
              </a:rPr>
              <a:t> är viktigt att kommunen skapar goda förutsättningar för ett aktivt friluftsliv.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solidFill>
                <a:srgbClr val="0A2463"/>
              </a:solidFill>
            </a:endParaRPr>
          </a:p>
          <a:p>
            <a:endParaRPr lang="sv-SE" dirty="0"/>
          </a:p>
        </p:txBody>
      </p:sp>
      <p:sp>
        <p:nvSpPr>
          <p:cNvPr id="4" name="Platshållare för bildnummer 3"/>
          <p:cNvSpPr>
            <a:spLocks noGrp="1"/>
          </p:cNvSpPr>
          <p:nvPr>
            <p:ph type="sldNum" sz="quarter" idx="5"/>
          </p:nvPr>
        </p:nvSpPr>
        <p:spPr/>
        <p:txBody>
          <a:bodyPr/>
          <a:lstStyle/>
          <a:p>
            <a:fld id="{9268EC1D-1F21-BC45-AF87-5A5CAE1BDEFD}" type="slidenum">
              <a:rPr lang="sv-SE" smtClean="0"/>
              <a:pPr/>
              <a:t>10</a:t>
            </a:fld>
            <a:endParaRPr lang="sv-SE"/>
          </a:p>
        </p:txBody>
      </p:sp>
    </p:spTree>
    <p:extLst>
      <p:ext uri="{BB962C8B-B14F-4D97-AF65-F5344CB8AC3E}">
        <p14:creationId xmlns:p14="http://schemas.microsoft.com/office/powerpoint/2010/main" val="1219311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På följande bilder redovisar vi på vänstra sidan svaren på enkäten till kommunpolitikerna. </a:t>
            </a:r>
            <a:br>
              <a:rPr lang="sv-SE" dirty="0"/>
            </a:br>
            <a:r>
              <a:rPr lang="sv-SE" sz="1200" b="0" i="0" kern="1200" dirty="0">
                <a:solidFill>
                  <a:schemeClr val="tx1"/>
                </a:solidFill>
                <a:effectLst/>
                <a:latin typeface="Arial" panose="020B0604020202020204" pitchFamily="34" charset="0"/>
                <a:ea typeface="+mn-ea"/>
                <a:cs typeface="+mn-cs"/>
              </a:rPr>
              <a:t>På högra sidan uppger vi vad kommunerna svarar i Sveriges friluftskommun 2023. </a:t>
            </a:r>
            <a:br>
              <a:rPr lang="sv-SE" sz="1200" b="0" i="0" kern="1200" dirty="0">
                <a:solidFill>
                  <a:schemeClr val="tx1"/>
                </a:solidFill>
                <a:effectLst/>
                <a:latin typeface="Arial" panose="020B0604020202020204" pitchFamily="34" charset="0"/>
                <a:ea typeface="+mn-ea"/>
                <a:cs typeface="+mn-cs"/>
              </a:rPr>
            </a:br>
            <a:br>
              <a:rPr lang="sv-SE" sz="1200" b="0" i="0" kern="1200" dirty="0">
                <a:solidFill>
                  <a:schemeClr val="tx1"/>
                </a:solidFill>
                <a:effectLst/>
                <a:latin typeface="Arial" panose="020B0604020202020204" pitchFamily="34" charset="0"/>
                <a:ea typeface="+mn-ea"/>
                <a:cs typeface="+mn-cs"/>
              </a:rPr>
            </a:br>
            <a:r>
              <a:rPr lang="sv-SE" sz="1200" b="0" i="0" kern="1200" dirty="0">
                <a:solidFill>
                  <a:schemeClr val="tx1"/>
                </a:solidFill>
                <a:effectLst/>
                <a:latin typeface="Arial" panose="020B0604020202020204" pitchFamily="34" charset="0"/>
                <a:ea typeface="+mn-ea"/>
                <a:cs typeface="+mn-cs"/>
              </a:rPr>
              <a:t>På frågan i Friluftsfrämjandets enkät till kommunpolitikerna om kommunpolitiken ska anta en friluftsstrategi eller stärka den som redan finns, svarar åtta av tio kommunpolitiker ja. 35 procent av politikerna svarar </a:t>
            </a:r>
            <a:r>
              <a:rPr lang="sv-SE" sz="1200" b="0" i="1" kern="1200" dirty="0">
                <a:solidFill>
                  <a:schemeClr val="tx1"/>
                </a:solidFill>
                <a:effectLst/>
                <a:latin typeface="Arial" panose="020B0604020202020204" pitchFamily="34" charset="0"/>
                <a:ea typeface="+mn-ea"/>
                <a:cs typeface="+mn-cs"/>
              </a:rPr>
              <a:t>Ja, i mycket hög grad</a:t>
            </a:r>
            <a:r>
              <a:rPr lang="sv-SE" sz="1200" b="0" i="0" kern="1200" dirty="0">
                <a:solidFill>
                  <a:schemeClr val="tx1"/>
                </a:solidFill>
                <a:effectLst/>
                <a:latin typeface="Arial" panose="020B0604020202020204" pitchFamily="34" charset="0"/>
                <a:ea typeface="+mn-ea"/>
                <a:cs typeface="+mn-cs"/>
              </a:rPr>
              <a:t> och 47 procent svarar </a:t>
            </a:r>
            <a:r>
              <a:rPr lang="sv-SE" sz="1200" b="0" i="1" kern="1200" dirty="0">
                <a:solidFill>
                  <a:schemeClr val="tx1"/>
                </a:solidFill>
                <a:effectLst/>
                <a:latin typeface="Arial" panose="020B0604020202020204" pitchFamily="34" charset="0"/>
                <a:ea typeface="+mn-ea"/>
                <a:cs typeface="+mn-cs"/>
              </a:rPr>
              <a:t>Ja, i ganska hög grad</a:t>
            </a:r>
            <a:r>
              <a:rPr lang="sv-SE" sz="1200" b="0" i="0" kern="1200" dirty="0">
                <a:solidFill>
                  <a:schemeClr val="tx1"/>
                </a:solidFill>
                <a:effectLst/>
                <a:latin typeface="Arial" panose="020B0604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kern="1200" dirty="0">
              <a:solidFill>
                <a:schemeClr val="tx1"/>
              </a:solidFill>
              <a:effectLst/>
              <a:latin typeface="Arial" panose="020B0604020202020204" pitchFamily="34" charset="0"/>
              <a:ea typeface="+mn-ea"/>
              <a:cs typeface="+mn-cs"/>
            </a:endParaRPr>
          </a:p>
          <a:p>
            <a:r>
              <a:rPr lang="sv-SE" sz="1200" b="0" i="0" kern="1200" dirty="0">
                <a:solidFill>
                  <a:schemeClr val="tx1"/>
                </a:solidFill>
                <a:effectLst/>
                <a:latin typeface="Arial" panose="020B0604020202020204" pitchFamily="34" charset="0"/>
                <a:ea typeface="+mn-ea"/>
                <a:cs typeface="+mn-cs"/>
              </a:rPr>
              <a:t>Enligt enkäten som ligger till grund för Sveriges Friluftskommun 2023 har bara 28 procent av landets kommuner en politiskt antagen friluftsplan/strategi med mål, riktlinjer och planering för friluftsliv.</a:t>
            </a:r>
          </a:p>
          <a:p>
            <a:endParaRPr lang="sv-SE" dirty="0"/>
          </a:p>
          <a:p>
            <a:endParaRPr lang="sv-SE" dirty="0"/>
          </a:p>
        </p:txBody>
      </p:sp>
      <p:sp>
        <p:nvSpPr>
          <p:cNvPr id="4" name="Platshållare för bildnummer 3"/>
          <p:cNvSpPr>
            <a:spLocks noGrp="1"/>
          </p:cNvSpPr>
          <p:nvPr>
            <p:ph type="sldNum" sz="quarter" idx="5"/>
          </p:nvPr>
        </p:nvSpPr>
        <p:spPr/>
        <p:txBody>
          <a:bodyPr/>
          <a:lstStyle/>
          <a:p>
            <a:fld id="{9268EC1D-1F21-BC45-AF87-5A5CAE1BDEFD}" type="slidenum">
              <a:rPr lang="sv-SE" smtClean="0"/>
              <a:pPr/>
              <a:t>11</a:t>
            </a:fld>
            <a:endParaRPr lang="sv-SE"/>
          </a:p>
        </p:txBody>
      </p:sp>
    </p:spTree>
    <p:extLst>
      <p:ext uri="{BB962C8B-B14F-4D97-AF65-F5344CB8AC3E}">
        <p14:creationId xmlns:p14="http://schemas.microsoft.com/office/powerpoint/2010/main" val="25314847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268EC1D-1F21-BC45-AF87-5A5CAE1BDEFD}" type="slidenum">
              <a:rPr lang="sv-SE" smtClean="0"/>
              <a:pPr/>
              <a:t>12</a:t>
            </a:fld>
            <a:endParaRPr lang="sv-SE"/>
          </a:p>
        </p:txBody>
      </p:sp>
    </p:spTree>
    <p:extLst>
      <p:ext uri="{BB962C8B-B14F-4D97-AF65-F5344CB8AC3E}">
        <p14:creationId xmlns:p14="http://schemas.microsoft.com/office/powerpoint/2010/main" val="24597811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9268EC1D-1F21-BC45-AF87-5A5CAE1BDEFD}" type="slidenum">
              <a:rPr lang="sv-SE" smtClean="0"/>
              <a:pPr/>
              <a:t>13</a:t>
            </a:fld>
            <a:endParaRPr lang="sv-SE"/>
          </a:p>
        </p:txBody>
      </p:sp>
    </p:spTree>
    <p:extLst>
      <p:ext uri="{BB962C8B-B14F-4D97-AF65-F5344CB8AC3E}">
        <p14:creationId xmlns:p14="http://schemas.microsoft.com/office/powerpoint/2010/main" val="35287017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9268EC1D-1F21-BC45-AF87-5A5CAE1BDEFD}" type="slidenum">
              <a:rPr lang="sv-SE" smtClean="0"/>
              <a:pPr/>
              <a:t>14</a:t>
            </a:fld>
            <a:endParaRPr lang="sv-SE"/>
          </a:p>
        </p:txBody>
      </p:sp>
    </p:spTree>
    <p:extLst>
      <p:ext uri="{BB962C8B-B14F-4D97-AF65-F5344CB8AC3E}">
        <p14:creationId xmlns:p14="http://schemas.microsoft.com/office/powerpoint/2010/main" val="41745410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ea typeface="Calibri" panose="020F0502020204030204" pitchFamily="34" charset="0"/>
                <a:cs typeface="Times New Roman" panose="02020603050405020304" pitchFamily="18" charset="0"/>
              </a:rPr>
              <a:t>27 procent av kommunpolitikerna svarar Ja i mycket hög grad </a:t>
            </a:r>
          </a:p>
          <a:p>
            <a:r>
              <a:rPr lang="sv-SE" sz="1200" dirty="0">
                <a:ea typeface="Calibri" panose="020F0502020204030204" pitchFamily="34" charset="0"/>
                <a:cs typeface="Times New Roman" panose="02020603050405020304" pitchFamily="18" charset="0"/>
              </a:rPr>
              <a:t>45 procent svarar Ja i ganska hög grad</a:t>
            </a:r>
            <a:br>
              <a:rPr lang="sv-SE" sz="1200" dirty="0">
                <a:ea typeface="Calibri" panose="020F0502020204030204" pitchFamily="34" charset="0"/>
                <a:cs typeface="Times New Roman" panose="02020603050405020304" pitchFamily="18" charset="0"/>
              </a:rPr>
            </a:br>
            <a:br>
              <a:rPr lang="sv-SE" sz="1200" dirty="0">
                <a:ea typeface="Calibri" panose="020F0502020204030204" pitchFamily="34" charset="0"/>
                <a:cs typeface="Times New Roman" panose="02020603050405020304" pitchFamily="18" charset="0"/>
              </a:rPr>
            </a:br>
            <a:endParaRPr lang="sv-SE" sz="12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solidFill>
                <a:srgbClr val="0A2463"/>
              </a:solidFill>
            </a:endParaRPr>
          </a:p>
          <a:p>
            <a:endParaRPr lang="sv-SE" dirty="0"/>
          </a:p>
        </p:txBody>
      </p:sp>
      <p:sp>
        <p:nvSpPr>
          <p:cNvPr id="4" name="Platshållare för bildnummer 3"/>
          <p:cNvSpPr>
            <a:spLocks noGrp="1"/>
          </p:cNvSpPr>
          <p:nvPr>
            <p:ph type="sldNum" sz="quarter" idx="5"/>
          </p:nvPr>
        </p:nvSpPr>
        <p:spPr/>
        <p:txBody>
          <a:bodyPr/>
          <a:lstStyle/>
          <a:p>
            <a:fld id="{9268EC1D-1F21-BC45-AF87-5A5CAE1BDEFD}" type="slidenum">
              <a:rPr lang="sv-SE" smtClean="0"/>
              <a:pPr/>
              <a:t>15</a:t>
            </a:fld>
            <a:endParaRPr lang="sv-SE"/>
          </a:p>
        </p:txBody>
      </p:sp>
    </p:spTree>
    <p:extLst>
      <p:ext uri="{BB962C8B-B14F-4D97-AF65-F5344CB8AC3E}">
        <p14:creationId xmlns:p14="http://schemas.microsoft.com/office/powerpoint/2010/main" val="16579866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Friluftsfrämjandets publicerar en ny skolrapport efter sommaren 2024. Den bygger på en enkät med drygt 1300 lärare från hela landet. </a:t>
            </a:r>
            <a:br>
              <a:rPr lang="sv-SE" sz="1200" dirty="0"/>
            </a:br>
            <a:r>
              <a:rPr lang="sv-SE" sz="1200" dirty="0"/>
              <a:t>Nio av tio NO-lärare är positiva till mer utomhusundervisning. </a:t>
            </a:r>
            <a:br>
              <a:rPr lang="sv-SE" sz="1200" dirty="0"/>
            </a:br>
            <a:r>
              <a:rPr lang="sv-SE" sz="1200" dirty="0"/>
              <a:t>Ett av de vanligaste hindren för lärare att få till utomhusundervisning eller i idrottslektioner i friluftsliv är att det saknas stöd från ytterligare en vuxen.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Därför har Friluftsfrämjandet ställt frågan om kommunpolitikerna anser om kommunens skolor ska erbjuda utomhusundervisning. </a:t>
            </a:r>
          </a:p>
        </p:txBody>
      </p:sp>
      <p:sp>
        <p:nvSpPr>
          <p:cNvPr id="4" name="Platshållare för bildnummer 3"/>
          <p:cNvSpPr>
            <a:spLocks noGrp="1"/>
          </p:cNvSpPr>
          <p:nvPr>
            <p:ph type="sldNum" sz="quarter" idx="5"/>
          </p:nvPr>
        </p:nvSpPr>
        <p:spPr/>
        <p:txBody>
          <a:bodyPr/>
          <a:lstStyle/>
          <a:p>
            <a:fld id="{9268EC1D-1F21-BC45-AF87-5A5CAE1BDEFD}" type="slidenum">
              <a:rPr lang="sv-SE" smtClean="0"/>
              <a:pPr/>
              <a:t>16</a:t>
            </a:fld>
            <a:endParaRPr lang="sv-SE"/>
          </a:p>
        </p:txBody>
      </p:sp>
    </p:spTree>
    <p:extLst>
      <p:ext uri="{BB962C8B-B14F-4D97-AF65-F5344CB8AC3E}">
        <p14:creationId xmlns:p14="http://schemas.microsoft.com/office/powerpoint/2010/main" val="16456232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kern="1200" dirty="0">
                <a:solidFill>
                  <a:schemeClr val="tx1"/>
                </a:solidFill>
                <a:effectLst/>
                <a:latin typeface="Arial" panose="020B0604020202020204" pitchFamily="34" charset="0"/>
                <a:ea typeface="+mn-ea"/>
                <a:cs typeface="+mn-cs"/>
              </a:rPr>
              <a:t>Det organiserade friluftslivet kompletterar idrotten på ett mycket bra sätt och bidrar med rörelseglädje i naturen utan speglar, prestation och tävling. Trots det satsar exempelvis staten 20 gånger mer resurser på idrottslivet än friluftslivet. Det handlar om flera gånger mer resurser per idrottsutövare än friluftsutövare. Jämförelsen visar framförallt att friluftslivet är kraftigt underfinansierat och att det organiserade friluftslivet skulle kunna aktivera många fler invånare. </a:t>
            </a:r>
            <a:endParaRPr lang="sv-SE" dirty="0"/>
          </a:p>
        </p:txBody>
      </p:sp>
      <p:sp>
        <p:nvSpPr>
          <p:cNvPr id="4" name="Platshållare för bildnummer 3"/>
          <p:cNvSpPr>
            <a:spLocks noGrp="1"/>
          </p:cNvSpPr>
          <p:nvPr>
            <p:ph type="sldNum" sz="quarter" idx="5"/>
          </p:nvPr>
        </p:nvSpPr>
        <p:spPr/>
        <p:txBody>
          <a:bodyPr/>
          <a:lstStyle/>
          <a:p>
            <a:fld id="{9268EC1D-1F21-BC45-AF87-5A5CAE1BDEFD}" type="slidenum">
              <a:rPr lang="sv-SE" smtClean="0"/>
              <a:pPr/>
              <a:t>17</a:t>
            </a:fld>
            <a:endParaRPr lang="sv-SE"/>
          </a:p>
        </p:txBody>
      </p:sp>
    </p:spTree>
    <p:extLst>
      <p:ext uri="{BB962C8B-B14F-4D97-AF65-F5344CB8AC3E}">
        <p14:creationId xmlns:p14="http://schemas.microsoft.com/office/powerpoint/2010/main" val="18944244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Enligt Skogsstyrelsens </a:t>
            </a:r>
            <a:r>
              <a:rPr lang="sv-SE" u="sng" dirty="0">
                <a:hlinkClick r:id="rId3"/>
              </a:rPr>
              <a:t>nya statistik om den tätortsnära skogen</a:t>
            </a:r>
            <a:r>
              <a:rPr lang="sv-SE" u="sng" dirty="0"/>
              <a:t>: </a:t>
            </a:r>
            <a:r>
              <a:rPr lang="sv-SE" dirty="0"/>
              <a:t> avverkas mer av den tätortsnära skogen och att en mindre andel av den är skyddad, än i resten av landet. </a:t>
            </a:r>
          </a:p>
          <a:p>
            <a:endParaRPr lang="sv-SE" dirty="0"/>
          </a:p>
        </p:txBody>
      </p:sp>
      <p:sp>
        <p:nvSpPr>
          <p:cNvPr id="4" name="Platshållare för bildnummer 3"/>
          <p:cNvSpPr>
            <a:spLocks noGrp="1"/>
          </p:cNvSpPr>
          <p:nvPr>
            <p:ph type="sldNum" sz="quarter" idx="5"/>
          </p:nvPr>
        </p:nvSpPr>
        <p:spPr/>
        <p:txBody>
          <a:bodyPr/>
          <a:lstStyle/>
          <a:p>
            <a:fld id="{9268EC1D-1F21-BC45-AF87-5A5CAE1BDEFD}" type="slidenum">
              <a:rPr lang="sv-SE" smtClean="0"/>
              <a:pPr/>
              <a:t>18</a:t>
            </a:fld>
            <a:endParaRPr lang="sv-SE"/>
          </a:p>
        </p:txBody>
      </p:sp>
    </p:spTree>
    <p:extLst>
      <p:ext uri="{BB962C8B-B14F-4D97-AF65-F5344CB8AC3E}">
        <p14:creationId xmlns:p14="http://schemas.microsoft.com/office/powerpoint/2010/main" val="13118202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9268EC1D-1F21-BC45-AF87-5A5CAE1BDEFD}" type="slidenum">
              <a:rPr lang="sv-SE" smtClean="0"/>
              <a:pPr/>
              <a:t>19</a:t>
            </a:fld>
            <a:endParaRPr lang="sv-SE"/>
          </a:p>
        </p:txBody>
      </p:sp>
    </p:spTree>
    <p:extLst>
      <p:ext uri="{BB962C8B-B14F-4D97-AF65-F5344CB8AC3E}">
        <p14:creationId xmlns:p14="http://schemas.microsoft.com/office/powerpoint/2010/main" val="3285308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kern="1200" dirty="0">
                <a:solidFill>
                  <a:schemeClr val="tx1"/>
                </a:solidFill>
                <a:effectLst/>
                <a:latin typeface="Arial" panose="020B0604020202020204" pitchFamily="34" charset="0"/>
                <a:ea typeface="+mn-ea"/>
                <a:cs typeface="+mn-cs"/>
              </a:rPr>
              <a:t>Vi lever i en tid av stora utmaningar. Tyvärr även vad gäller folkhälsan.</a:t>
            </a:r>
            <a:br>
              <a:rPr lang="sv-SE" sz="1200" b="0" i="0" kern="1200" dirty="0">
                <a:solidFill>
                  <a:schemeClr val="tx1"/>
                </a:solidFill>
                <a:effectLst/>
                <a:latin typeface="Arial" panose="020B0604020202020204" pitchFamily="34" charset="0"/>
                <a:ea typeface="+mn-ea"/>
                <a:cs typeface="+mn-cs"/>
              </a:rPr>
            </a:br>
            <a:r>
              <a:rPr lang="sv-SE" sz="1200" b="0" i="0" kern="1200" dirty="0">
                <a:solidFill>
                  <a:schemeClr val="tx1"/>
                </a:solidFill>
                <a:effectLst/>
                <a:latin typeface="Arial" panose="020B0604020202020204" pitchFamily="34" charset="0"/>
                <a:ea typeface="+mn-ea"/>
                <a:cs typeface="+mn-cs"/>
              </a:rPr>
              <a:t>Till och med många svenska femåringar med benen fulla av spring, är stillasittande nio timmar per dag.</a:t>
            </a:r>
            <a:br>
              <a:rPr lang="sv-SE" sz="1200" b="0" i="0" kern="1200" dirty="0">
                <a:solidFill>
                  <a:schemeClr val="tx1"/>
                </a:solidFill>
                <a:effectLst/>
                <a:latin typeface="Arial" panose="020B0604020202020204" pitchFamily="34" charset="0"/>
                <a:ea typeface="+mn-ea"/>
                <a:cs typeface="+mn-cs"/>
              </a:rPr>
            </a:br>
            <a:r>
              <a:rPr lang="sv-SE" sz="1200" b="0" i="0" kern="1200" dirty="0">
                <a:solidFill>
                  <a:schemeClr val="tx1"/>
                </a:solidFill>
                <a:effectLst/>
                <a:latin typeface="Arial" panose="020B0604020202020204" pitchFamily="34" charset="0"/>
                <a:ea typeface="+mn-ea"/>
                <a:cs typeface="+mn-cs"/>
              </a:rPr>
              <a:t>Med utgångspunkt i finsk forskning, kan stillasittandet i Sverige kosta upp till 90 miljarder kr årligen. </a:t>
            </a:r>
          </a:p>
          <a:p>
            <a:endParaRPr lang="sv-SE" sz="1200" b="0" i="0" kern="1200" dirty="0">
              <a:solidFill>
                <a:schemeClr val="tx1"/>
              </a:solidFill>
              <a:effectLst/>
              <a:latin typeface="Arial" panose="020B0604020202020204" pitchFamily="34" charset="0"/>
              <a:ea typeface="+mn-ea"/>
              <a:cs typeface="+mn-cs"/>
            </a:endParaRPr>
          </a:p>
          <a:p>
            <a:r>
              <a:rPr lang="sv-SE" sz="1200" b="0" i="0" kern="1200" dirty="0">
                <a:solidFill>
                  <a:schemeClr val="tx1"/>
                </a:solidFill>
                <a:effectLst/>
                <a:latin typeface="Arial" panose="020B0604020202020204" pitchFamily="34" charset="0"/>
                <a:ea typeface="+mn-ea"/>
                <a:cs typeface="+mn-cs"/>
              </a:rPr>
              <a:t>Referenser till alla uppgifter som vi presenterar här finns i kommunrapporten. </a:t>
            </a:r>
            <a:br>
              <a:rPr lang="sv-SE" sz="1200" b="0" i="0" kern="1200" dirty="0">
                <a:solidFill>
                  <a:schemeClr val="tx1"/>
                </a:solidFill>
                <a:effectLst/>
                <a:latin typeface="Arial" panose="020B0604020202020204" pitchFamily="34" charset="0"/>
                <a:ea typeface="+mn-ea"/>
                <a:cs typeface="+mn-cs"/>
              </a:rPr>
            </a:br>
            <a:br>
              <a:rPr lang="sv-SE" sz="1200" b="0" i="0" kern="1200" dirty="0">
                <a:solidFill>
                  <a:schemeClr val="tx1"/>
                </a:solidFill>
                <a:effectLst/>
                <a:latin typeface="Arial" panose="020B0604020202020204" pitchFamily="34" charset="0"/>
                <a:ea typeface="+mn-ea"/>
                <a:cs typeface="+mn-cs"/>
              </a:rPr>
            </a:br>
            <a:r>
              <a:rPr lang="sv-SE" sz="1200" b="0" i="0" kern="1200" dirty="0">
                <a:solidFill>
                  <a:schemeClr val="tx1"/>
                </a:solidFill>
                <a:effectLst/>
                <a:latin typeface="Arial" panose="020B0604020202020204" pitchFamily="34" charset="0"/>
                <a:ea typeface="+mn-ea"/>
                <a:cs typeface="+mn-cs"/>
              </a:rPr>
              <a:t>.</a:t>
            </a:r>
            <a:br>
              <a:rPr lang="sv-SE" sz="1200" b="0" i="0" kern="1200" dirty="0">
                <a:solidFill>
                  <a:schemeClr val="tx1"/>
                </a:solidFill>
                <a:effectLst/>
                <a:latin typeface="Arial" panose="020B0604020202020204" pitchFamily="34" charset="0"/>
                <a:ea typeface="+mn-ea"/>
                <a:cs typeface="+mn-cs"/>
              </a:rPr>
            </a:br>
            <a:endParaRPr lang="sv-SE" dirty="0"/>
          </a:p>
        </p:txBody>
      </p:sp>
      <p:sp>
        <p:nvSpPr>
          <p:cNvPr id="4" name="Platshållare för bildnummer 3"/>
          <p:cNvSpPr>
            <a:spLocks noGrp="1"/>
          </p:cNvSpPr>
          <p:nvPr>
            <p:ph type="sldNum" sz="quarter" idx="5"/>
          </p:nvPr>
        </p:nvSpPr>
        <p:spPr/>
        <p:txBody>
          <a:bodyPr/>
          <a:lstStyle/>
          <a:p>
            <a:fld id="{9268EC1D-1F21-BC45-AF87-5A5CAE1BDEFD}" type="slidenum">
              <a:rPr lang="sv-SE" smtClean="0"/>
              <a:pPr/>
              <a:t>2</a:t>
            </a:fld>
            <a:endParaRPr lang="sv-SE"/>
          </a:p>
        </p:txBody>
      </p:sp>
    </p:spTree>
    <p:extLst>
      <p:ext uri="{BB962C8B-B14F-4D97-AF65-F5344CB8AC3E}">
        <p14:creationId xmlns:p14="http://schemas.microsoft.com/office/powerpoint/2010/main" val="14651596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Nedskärningarna av det statliga skötselanslaget har fått stora konsekvenser. Det visar bland annat Riksrevisionens nya granskning (maj 2024):</a:t>
            </a:r>
            <a:br>
              <a:rPr lang="sv-SE" dirty="0"/>
            </a:br>
            <a:r>
              <a:rPr lang="sv-SE" dirty="0"/>
              <a:t>https://www.riksrevisionen.se/rapporter/granskningsrapporter/2024/forvaltningen-av-skyddad-natur.html</a:t>
            </a:r>
            <a:br>
              <a:rPr lang="sv-SE" dirty="0"/>
            </a:br>
            <a:br>
              <a:rPr lang="sv-SE" dirty="0"/>
            </a:br>
            <a:r>
              <a:rPr lang="sv-SE" dirty="0"/>
              <a:t>Skötselanslaget går bland annat till länsstyrelserna för att sköta om våra naturreservat och nationalparker samt till LONA-bidragen (statliga stimulanspengar till kommuner som vill göra insatser för naturvård, friluftsliv och folkhälsa).</a:t>
            </a:r>
            <a:br>
              <a:rPr lang="sv-SE" dirty="0"/>
            </a:br>
            <a:endParaRPr lang="sv-SE" dirty="0"/>
          </a:p>
        </p:txBody>
      </p:sp>
      <p:sp>
        <p:nvSpPr>
          <p:cNvPr id="4" name="Platshållare för bildnummer 3"/>
          <p:cNvSpPr>
            <a:spLocks noGrp="1"/>
          </p:cNvSpPr>
          <p:nvPr>
            <p:ph type="sldNum" sz="quarter" idx="5"/>
          </p:nvPr>
        </p:nvSpPr>
        <p:spPr/>
        <p:txBody>
          <a:bodyPr/>
          <a:lstStyle/>
          <a:p>
            <a:fld id="{9268EC1D-1F21-BC45-AF87-5A5CAE1BDEFD}" type="slidenum">
              <a:rPr lang="sv-SE" smtClean="0"/>
              <a:pPr/>
              <a:t>20</a:t>
            </a:fld>
            <a:endParaRPr lang="sv-SE"/>
          </a:p>
        </p:txBody>
      </p:sp>
    </p:spTree>
    <p:extLst>
      <p:ext uri="{BB962C8B-B14F-4D97-AF65-F5344CB8AC3E}">
        <p14:creationId xmlns:p14="http://schemas.microsoft.com/office/powerpoint/2010/main" val="1735821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DN: https://www.dn.se/sverige/sa-slar-budgetnedskarningarna-mot-naturen/</a:t>
            </a:r>
          </a:p>
          <a:p>
            <a:r>
              <a:rPr lang="sv-SE" dirty="0"/>
              <a:t>Varje krona ger nästan fyra tillbaka: https://svensktfriluftsliv.se/wp-content/uploads/2023/05/kunskapssammanstallning_friluftslivets-och-naturens-mervarde-och-samhallsnytta_2023.pdf</a:t>
            </a:r>
          </a:p>
          <a:p>
            <a:r>
              <a:rPr lang="sv-SE" dirty="0"/>
              <a:t>Varje krona ger 20 kr tillbaka i form av ekosystemtjänster: </a:t>
            </a:r>
            <a:br>
              <a:rPr lang="sv-SE" dirty="0"/>
            </a:br>
            <a:r>
              <a:rPr lang="sv-SE" dirty="0"/>
              <a:t>https://news.cityoflondon.gov.uk/new-report-epping-forest-valued-at-19-billion-to-society/</a:t>
            </a:r>
            <a:br>
              <a:rPr lang="sv-SE" dirty="0"/>
            </a:br>
            <a:endParaRPr lang="sv-SE" dirty="0"/>
          </a:p>
        </p:txBody>
      </p:sp>
      <p:sp>
        <p:nvSpPr>
          <p:cNvPr id="4" name="Platshållare för bildnummer 3"/>
          <p:cNvSpPr>
            <a:spLocks noGrp="1"/>
          </p:cNvSpPr>
          <p:nvPr>
            <p:ph type="sldNum" sz="quarter" idx="5"/>
          </p:nvPr>
        </p:nvSpPr>
        <p:spPr/>
        <p:txBody>
          <a:bodyPr/>
          <a:lstStyle/>
          <a:p>
            <a:fld id="{9268EC1D-1F21-BC45-AF87-5A5CAE1BDEFD}" type="slidenum">
              <a:rPr lang="sv-SE" smtClean="0"/>
              <a:pPr/>
              <a:t>21</a:t>
            </a:fld>
            <a:endParaRPr lang="sv-SE"/>
          </a:p>
        </p:txBody>
      </p:sp>
    </p:spTree>
    <p:extLst>
      <p:ext uri="{BB962C8B-B14F-4D97-AF65-F5344CB8AC3E}">
        <p14:creationId xmlns:p14="http://schemas.microsoft.com/office/powerpoint/2010/main" val="14988352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För att göra det lätt för kommunpolitiker och kommuner att stänga klyftan mellan den politiska viljan och vad kommuner gör har vi tagit fem rekommendationsområden. </a:t>
            </a:r>
            <a:br>
              <a:rPr lang="sv-SE" dirty="0"/>
            </a:br>
            <a:r>
              <a:rPr lang="sv-SE" dirty="0"/>
              <a:t>Länkar till vägledningar och tips finns i rapporten.</a:t>
            </a:r>
            <a:br>
              <a:rPr lang="sv-SE" dirty="0"/>
            </a:br>
            <a:br>
              <a:rPr lang="sv-SE" dirty="0"/>
            </a:br>
            <a:endParaRPr lang="sv-SE" dirty="0"/>
          </a:p>
        </p:txBody>
      </p:sp>
      <p:sp>
        <p:nvSpPr>
          <p:cNvPr id="4" name="Platshållare för bildnummer 3"/>
          <p:cNvSpPr>
            <a:spLocks noGrp="1"/>
          </p:cNvSpPr>
          <p:nvPr>
            <p:ph type="sldNum" sz="quarter" idx="5"/>
          </p:nvPr>
        </p:nvSpPr>
        <p:spPr/>
        <p:txBody>
          <a:bodyPr/>
          <a:lstStyle/>
          <a:p>
            <a:fld id="{9268EC1D-1F21-BC45-AF87-5A5CAE1BDEFD}" type="slidenum">
              <a:rPr lang="sv-SE" smtClean="0"/>
              <a:pPr/>
              <a:t>22</a:t>
            </a:fld>
            <a:endParaRPr lang="sv-SE"/>
          </a:p>
        </p:txBody>
      </p:sp>
    </p:spTree>
    <p:extLst>
      <p:ext uri="{BB962C8B-B14F-4D97-AF65-F5344CB8AC3E}">
        <p14:creationId xmlns:p14="http://schemas.microsoft.com/office/powerpoint/2010/main" val="27752143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www.friluftsframjandet.se/om-oss/press-opinion/nyhetsbrevet-analys/</a:t>
            </a:r>
            <a:br>
              <a:rPr lang="sv-SE" dirty="0"/>
            </a:br>
            <a:r>
              <a:rPr lang="sv-SE" sz="1200" b="0" i="0" kern="1200" dirty="0">
                <a:solidFill>
                  <a:srgbClr val="4377BB"/>
                </a:solidFill>
                <a:latin typeface="Arial" panose="020B0604020202020204" pitchFamily="34" charset="0"/>
                <a:ea typeface="+mn-ea"/>
                <a:cs typeface="+mn-cs"/>
              </a:rPr>
              <a:t>www.friluftsframjandet.se/om-oss/</a:t>
            </a:r>
            <a:br>
              <a:rPr lang="sv-SE" sz="1200" b="0" i="0" kern="1200" dirty="0">
                <a:solidFill>
                  <a:srgbClr val="4377BB"/>
                </a:solidFill>
                <a:latin typeface="Arial" panose="020B0604020202020204" pitchFamily="34" charset="0"/>
                <a:ea typeface="+mn-ea"/>
                <a:cs typeface="+mn-cs"/>
              </a:rPr>
            </a:br>
            <a:r>
              <a:rPr lang="sv-SE" sz="1200" b="0" i="0" kern="1200" dirty="0">
                <a:solidFill>
                  <a:srgbClr val="4377BB"/>
                </a:solidFill>
                <a:latin typeface="Arial" panose="020B0604020202020204" pitchFamily="34" charset="0"/>
                <a:ea typeface="+mn-ea"/>
                <a:cs typeface="+mn-cs"/>
              </a:rPr>
              <a:t>www.friluftsframjandet.se/rapporter</a:t>
            </a:r>
            <a:endParaRPr lang="sv-SE" b="0" dirty="0"/>
          </a:p>
        </p:txBody>
      </p:sp>
      <p:sp>
        <p:nvSpPr>
          <p:cNvPr id="4" name="Platshållare för bildnummer 3"/>
          <p:cNvSpPr>
            <a:spLocks noGrp="1"/>
          </p:cNvSpPr>
          <p:nvPr>
            <p:ph type="sldNum" sz="quarter" idx="5"/>
          </p:nvPr>
        </p:nvSpPr>
        <p:spPr/>
        <p:txBody>
          <a:bodyPr/>
          <a:lstStyle/>
          <a:p>
            <a:fld id="{9268EC1D-1F21-BC45-AF87-5A5CAE1BDEFD}" type="slidenum">
              <a:rPr lang="sv-SE" smtClean="0"/>
              <a:pPr/>
              <a:t>23</a:t>
            </a:fld>
            <a:endParaRPr lang="sv-SE"/>
          </a:p>
        </p:txBody>
      </p:sp>
    </p:spTree>
    <p:extLst>
      <p:ext uri="{BB962C8B-B14F-4D97-AF65-F5344CB8AC3E}">
        <p14:creationId xmlns:p14="http://schemas.microsoft.com/office/powerpoint/2010/main" val="1190040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https://www.naturvardsverket.se/4a9668/globalassets/media/publikationer-pdf/7100/978-91-620-7116-5.pdf</a:t>
            </a:r>
          </a:p>
        </p:txBody>
      </p:sp>
      <p:sp>
        <p:nvSpPr>
          <p:cNvPr id="4" name="Platshållare för bildnummer 3"/>
          <p:cNvSpPr>
            <a:spLocks noGrp="1"/>
          </p:cNvSpPr>
          <p:nvPr>
            <p:ph type="sldNum" sz="quarter" idx="5"/>
          </p:nvPr>
        </p:nvSpPr>
        <p:spPr/>
        <p:txBody>
          <a:bodyPr/>
          <a:lstStyle/>
          <a:p>
            <a:fld id="{9268EC1D-1F21-BC45-AF87-5A5CAE1BDEFD}" type="slidenum">
              <a:rPr lang="sv-SE" smtClean="0"/>
              <a:pPr/>
              <a:t>3</a:t>
            </a:fld>
            <a:endParaRPr lang="sv-SE"/>
          </a:p>
        </p:txBody>
      </p:sp>
    </p:spTree>
    <p:extLst>
      <p:ext uri="{BB962C8B-B14F-4D97-AF65-F5344CB8AC3E}">
        <p14:creationId xmlns:p14="http://schemas.microsoft.com/office/powerpoint/2010/main" val="3809756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https://www.who.int/andorra/publications/m/item/urban-green-space-interventions-and-health--a-review-of-impacts-and-effectiveness.-full-report</a:t>
            </a:r>
          </a:p>
        </p:txBody>
      </p:sp>
      <p:sp>
        <p:nvSpPr>
          <p:cNvPr id="4" name="Platshållare för bildnummer 3"/>
          <p:cNvSpPr>
            <a:spLocks noGrp="1"/>
          </p:cNvSpPr>
          <p:nvPr>
            <p:ph type="sldNum" sz="quarter" idx="5"/>
          </p:nvPr>
        </p:nvSpPr>
        <p:spPr/>
        <p:txBody>
          <a:bodyPr/>
          <a:lstStyle/>
          <a:p>
            <a:fld id="{9268EC1D-1F21-BC45-AF87-5A5CAE1BDEFD}" type="slidenum">
              <a:rPr lang="sv-SE" smtClean="0"/>
              <a:pPr/>
              <a:t>4</a:t>
            </a:fld>
            <a:endParaRPr lang="sv-SE"/>
          </a:p>
        </p:txBody>
      </p:sp>
    </p:spTree>
    <p:extLst>
      <p:ext uri="{BB962C8B-B14F-4D97-AF65-F5344CB8AC3E}">
        <p14:creationId xmlns:p14="http://schemas.microsoft.com/office/powerpoint/2010/main" val="1758842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hlinkClick r:id="rId3"/>
              </a:rPr>
              <a:t>Grönskans kvaliteter och barns hälsa – Kunskapsunderlag om barns hälsa och utveckling vid vistelse i gröna miljöer med fokus på ekosystemtjänster (folkhalsomyndigheten.se)</a:t>
            </a:r>
            <a:endParaRPr lang="sv-SE" dirty="0"/>
          </a:p>
          <a:p>
            <a:endParaRPr lang="sv-SE" dirty="0"/>
          </a:p>
          <a:p>
            <a:r>
              <a:rPr lang="sv-SE" sz="1200" b="0" i="0" kern="1200" dirty="0">
                <a:solidFill>
                  <a:schemeClr val="tx1"/>
                </a:solidFill>
                <a:effectLst/>
                <a:latin typeface="Arial" panose="020B0604020202020204" pitchFamily="34" charset="0"/>
                <a:ea typeface="+mn-ea"/>
                <a:cs typeface="+mn-cs"/>
              </a:rPr>
              <a:t>Och då ska man ställa denna kunskap mot att </a:t>
            </a:r>
            <a:r>
              <a:rPr lang="sv-SE" sz="1200" b="0" i="0" u="sng" kern="1200" dirty="0">
                <a:solidFill>
                  <a:schemeClr val="tx1"/>
                </a:solidFill>
                <a:effectLst/>
                <a:latin typeface="Arial" panose="020B0604020202020204" pitchFamily="34" charset="0"/>
                <a:ea typeface="+mn-ea"/>
                <a:cs typeface="+mn-cs"/>
                <a:hlinkClick r:id="rId4"/>
              </a:rPr>
              <a:t>andelen barn</a:t>
            </a:r>
            <a:r>
              <a:rPr lang="sv-SE" sz="1200" b="0" i="0" kern="1200" dirty="0">
                <a:solidFill>
                  <a:schemeClr val="tx1"/>
                </a:solidFill>
                <a:effectLst/>
                <a:latin typeface="Arial" panose="020B0604020202020204" pitchFamily="34" charset="0"/>
                <a:ea typeface="+mn-ea"/>
                <a:cs typeface="+mn-cs"/>
              </a:rPr>
              <a:t> som vistas varje dag i naturen sjunkit från 78 procent 2003 till 49 procent 2019.</a:t>
            </a:r>
            <a:endParaRPr lang="sv-SE" dirty="0"/>
          </a:p>
        </p:txBody>
      </p:sp>
      <p:sp>
        <p:nvSpPr>
          <p:cNvPr id="4" name="Platshållare för bildnummer 3"/>
          <p:cNvSpPr>
            <a:spLocks noGrp="1"/>
          </p:cNvSpPr>
          <p:nvPr>
            <p:ph type="sldNum" sz="quarter" idx="5"/>
          </p:nvPr>
        </p:nvSpPr>
        <p:spPr/>
        <p:txBody>
          <a:bodyPr/>
          <a:lstStyle/>
          <a:p>
            <a:fld id="{9268EC1D-1F21-BC45-AF87-5A5CAE1BDEFD}" type="slidenum">
              <a:rPr lang="sv-SE" smtClean="0"/>
              <a:pPr/>
              <a:t>5</a:t>
            </a:fld>
            <a:endParaRPr lang="sv-SE"/>
          </a:p>
        </p:txBody>
      </p:sp>
    </p:spTree>
    <p:extLst>
      <p:ext uri="{BB962C8B-B14F-4D97-AF65-F5344CB8AC3E}">
        <p14:creationId xmlns:p14="http://schemas.microsoft.com/office/powerpoint/2010/main" val="79515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a:solidFill>
                  <a:schemeClr val="tx1"/>
                </a:solidFill>
                <a:effectLst/>
                <a:latin typeface="Arial" panose="020B0604020202020204" pitchFamily="34" charset="0"/>
                <a:ea typeface="+mn-ea"/>
                <a:cs typeface="+mn-cs"/>
              </a:rPr>
              <a:t>Friluftsliv är inte lösningen på alla problem, men det finns ganska goda skäl för samhället att satsa lite mer på friluftslivet och att väcka rörelseglädjen i naturen. </a:t>
            </a:r>
            <a:br>
              <a:rPr lang="sv-SE" sz="1200" b="0" i="0" kern="1200">
                <a:solidFill>
                  <a:schemeClr val="tx1"/>
                </a:solidFill>
                <a:effectLst/>
                <a:latin typeface="Arial" panose="020B0604020202020204" pitchFamily="34" charset="0"/>
                <a:ea typeface="+mn-ea"/>
                <a:cs typeface="+mn-cs"/>
              </a:rPr>
            </a:br>
            <a:r>
              <a:rPr lang="sv-SE" sz="1200" b="0" i="0" kern="1200">
                <a:solidFill>
                  <a:schemeClr val="tx1"/>
                </a:solidFill>
                <a:effectLst/>
                <a:latin typeface="Arial" panose="020B0604020202020204" pitchFamily="34" charset="0"/>
                <a:ea typeface="+mn-ea"/>
                <a:cs typeface="+mn-cs"/>
              </a:rPr>
              <a:t>Jag tror att de flesta av oss intuitivt vet om det här.  </a:t>
            </a:r>
            <a:br>
              <a:rPr lang="sv-SE" sz="1200" b="0" i="0" kern="1200">
                <a:solidFill>
                  <a:schemeClr val="tx1"/>
                </a:solidFill>
                <a:effectLst/>
                <a:latin typeface="Arial" panose="020B0604020202020204" pitchFamily="34" charset="0"/>
                <a:ea typeface="+mn-ea"/>
                <a:cs typeface="+mn-cs"/>
              </a:rPr>
            </a:br>
            <a:r>
              <a:rPr lang="sv-SE" sz="1200" b="0" i="0" kern="1200">
                <a:solidFill>
                  <a:schemeClr val="tx1"/>
                </a:solidFill>
                <a:effectLst/>
                <a:latin typeface="Arial" panose="020B0604020202020204" pitchFamily="34" charset="0"/>
                <a:ea typeface="+mn-ea"/>
                <a:cs typeface="+mn-cs"/>
              </a:rPr>
              <a:t>Det räcker med att gå ut och sätta sig i en skogsdunge och andas och se naturen som nu väcks till liv och höra småfåglarna som kvittrar. </a:t>
            </a:r>
          </a:p>
          <a:p>
            <a:endParaRPr lang="sv-SE">
              <a:hlinkClick r:id="rId3"/>
            </a:endParaRPr>
          </a:p>
          <a:p>
            <a:r>
              <a:rPr lang="sv-SE">
                <a:hlinkClick r:id="rId3"/>
              </a:rPr>
              <a:t>Natur och friluftsliv - Din psykiska hälsa (dinpsykiskahalsa.se)</a:t>
            </a:r>
            <a:endParaRPr lang="sv-SE"/>
          </a:p>
        </p:txBody>
      </p:sp>
      <p:sp>
        <p:nvSpPr>
          <p:cNvPr id="4" name="Platshållare för bildnummer 3"/>
          <p:cNvSpPr>
            <a:spLocks noGrp="1"/>
          </p:cNvSpPr>
          <p:nvPr>
            <p:ph type="sldNum" sz="quarter" idx="5"/>
          </p:nvPr>
        </p:nvSpPr>
        <p:spPr/>
        <p:txBody>
          <a:bodyPr/>
          <a:lstStyle/>
          <a:p>
            <a:fld id="{9268EC1D-1F21-BC45-AF87-5A5CAE1BDEFD}" type="slidenum">
              <a:rPr lang="sv-SE" smtClean="0"/>
              <a:pPr/>
              <a:t>6</a:t>
            </a:fld>
            <a:endParaRPr lang="sv-SE"/>
          </a:p>
        </p:txBody>
      </p:sp>
    </p:spTree>
    <p:extLst>
      <p:ext uri="{BB962C8B-B14F-4D97-AF65-F5344CB8AC3E}">
        <p14:creationId xmlns:p14="http://schemas.microsoft.com/office/powerpoint/2010/main" val="878278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rtl="0" eaLnBrk="1" latinLnBrk="0" hangingPunct="1"/>
            <a:r>
              <a:rPr lang="sv-SE" sz="1200" b="0" i="0" kern="1200" dirty="0">
                <a:solidFill>
                  <a:schemeClr val="tx1"/>
                </a:solidFill>
                <a:effectLst/>
                <a:latin typeface="Arial" panose="020B0604020202020204" pitchFamily="34" charset="0"/>
                <a:ea typeface="+mn-ea"/>
                <a:cs typeface="+mn-cs"/>
              </a:rPr>
              <a:t>Detta är en artikel ur Friluftsfrämjandets tidning Magasin Friluftsliv, som handlar om Friluftsfrämjandets satsning ”Häng med oss ut – friluftsliv för psykisk hälsa”, som nu finns i ett 30-tal kommunala och privata verksamheter. Här finns mer information om Häng med oss ut: https://www.friluftsframjandet.se/om-oss/friluftsliv/friluftsliv-for-alla/psykisk-ohalsa-friluftsliv/hang-med-oss-ut-metoden/</a:t>
            </a:r>
          </a:p>
          <a:p>
            <a:pPr rtl="0" eaLnBrk="1" latinLnBrk="0" hangingPunct="1"/>
            <a:br>
              <a:rPr lang="sv-SE" sz="1200" b="0" i="0" kern="1200" dirty="0">
                <a:solidFill>
                  <a:schemeClr val="tx1"/>
                </a:solidFill>
                <a:effectLst/>
                <a:latin typeface="Arial" panose="020B0604020202020204" pitchFamily="34" charset="0"/>
                <a:ea typeface="+mn-ea"/>
                <a:cs typeface="+mn-cs"/>
              </a:rPr>
            </a:br>
            <a:r>
              <a:rPr lang="sv-SE" sz="1200" b="0" i="0" kern="1200" dirty="0">
                <a:solidFill>
                  <a:schemeClr val="tx1"/>
                </a:solidFill>
                <a:effectLst/>
                <a:latin typeface="Arial" panose="020B0604020202020204" pitchFamily="34" charset="0"/>
                <a:ea typeface="+mn-ea"/>
                <a:cs typeface="+mn-cs"/>
              </a:rPr>
              <a:t>Fyra av tio invånare lider av någon form av psykisk ohälsa. </a:t>
            </a:r>
            <a:br>
              <a:rPr lang="sv-SE" sz="1200" b="0" i="0" kern="1200" dirty="0">
                <a:solidFill>
                  <a:schemeClr val="tx1"/>
                </a:solidFill>
                <a:effectLst/>
                <a:latin typeface="Arial" panose="020B0604020202020204" pitchFamily="34" charset="0"/>
                <a:ea typeface="+mn-ea"/>
                <a:cs typeface="+mn-cs"/>
              </a:rPr>
            </a:br>
            <a:endParaRPr lang="sv-SE" sz="1200" b="0" i="0" kern="1200" dirty="0">
              <a:solidFill>
                <a:schemeClr val="tx1"/>
              </a:solidFill>
              <a:effectLst/>
              <a:latin typeface="Arial" panose="020B0604020202020204" pitchFamily="34" charset="0"/>
              <a:ea typeface="+mn-ea"/>
              <a:cs typeface="+mn-cs"/>
            </a:endParaRPr>
          </a:p>
          <a:p>
            <a:pPr rtl="0" eaLnBrk="1" latinLnBrk="0" hangingPunct="1"/>
            <a:r>
              <a:rPr lang="sv-SE" sz="1200" b="0" i="0" kern="1200" dirty="0">
                <a:solidFill>
                  <a:schemeClr val="tx1"/>
                </a:solidFill>
                <a:effectLst/>
                <a:latin typeface="Arial" panose="020B0604020202020204" pitchFamily="34" charset="0"/>
                <a:ea typeface="+mn-ea"/>
                <a:cs typeface="+mn-cs"/>
              </a:rPr>
              <a:t>Folkhälsomyndigheten skriver också att ”Vistelse i naturen kan underlätta rehabiliteringen efter fysisk eller psykisk sjukdom. Miljön i sig kan underlätta för sociala kontakter. Det finns forskare som till och med menar att vi skulle bli lyckligare och känna större livskraft om vi fick en starkare koppling till naturen”</a:t>
            </a:r>
            <a:endParaRPr lang="sv-SE" dirty="0">
              <a:effectLst/>
            </a:endParaRPr>
          </a:p>
          <a:p>
            <a:pPr rtl="0" eaLnBrk="1" latinLnBrk="0" hangingPunct="1"/>
            <a:r>
              <a:rPr lang="sv-SE" sz="1200" b="0" i="0" kern="1200" dirty="0">
                <a:solidFill>
                  <a:schemeClr val="tx1"/>
                </a:solidFill>
                <a:effectLst/>
                <a:latin typeface="Arial" panose="020B0604020202020204" pitchFamily="34" charset="0"/>
                <a:ea typeface="+mn-ea"/>
                <a:cs typeface="+mn-cs"/>
              </a:rPr>
              <a:t>.”,</a:t>
            </a:r>
            <a:r>
              <a:rPr lang="sv-SE" sz="1200" b="0" i="0" kern="1200" dirty="0">
                <a:solidFill>
                  <a:schemeClr val="tx1"/>
                </a:solidFill>
                <a:effectLst/>
                <a:latin typeface="Arial" panose="020B0604020202020204" pitchFamily="34" charset="0"/>
                <a:ea typeface="+mn-ea"/>
                <a:cs typeface="+mn-cs"/>
                <a:hlinkClick r:id="rId3"/>
              </a:rPr>
              <a:t> Natur och friluftsliv - Din psykiska hälsa (dinpsykiskahalsa.se)</a:t>
            </a:r>
            <a:endParaRPr lang="sv-SE" dirty="0">
              <a:effectLst/>
            </a:endParaRPr>
          </a:p>
          <a:p>
            <a:endParaRPr lang="sv-SE" dirty="0"/>
          </a:p>
        </p:txBody>
      </p:sp>
      <p:sp>
        <p:nvSpPr>
          <p:cNvPr id="4" name="Platshållare för bildnummer 3"/>
          <p:cNvSpPr>
            <a:spLocks noGrp="1"/>
          </p:cNvSpPr>
          <p:nvPr>
            <p:ph type="sldNum" sz="quarter" idx="5"/>
          </p:nvPr>
        </p:nvSpPr>
        <p:spPr/>
        <p:txBody>
          <a:bodyPr/>
          <a:lstStyle/>
          <a:p>
            <a:fld id="{9268EC1D-1F21-BC45-AF87-5A5CAE1BDEFD}" type="slidenum">
              <a:rPr lang="sv-SE" smtClean="0"/>
              <a:pPr/>
              <a:t>7</a:t>
            </a:fld>
            <a:endParaRPr lang="sv-SE"/>
          </a:p>
        </p:txBody>
      </p:sp>
    </p:spTree>
    <p:extLst>
      <p:ext uri="{BB962C8B-B14F-4D97-AF65-F5344CB8AC3E}">
        <p14:creationId xmlns:p14="http://schemas.microsoft.com/office/powerpoint/2010/main" val="3692961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https://www.naturvardsverket.se/globalassets/media/publikationer-pdf/6900/978-91-620-6904-9.pdf</a:t>
            </a:r>
          </a:p>
          <a:p>
            <a:endParaRPr lang="sv-SE" dirty="0"/>
          </a:p>
        </p:txBody>
      </p:sp>
      <p:sp>
        <p:nvSpPr>
          <p:cNvPr id="4" name="Platshållare för bildnummer 3"/>
          <p:cNvSpPr>
            <a:spLocks noGrp="1"/>
          </p:cNvSpPr>
          <p:nvPr>
            <p:ph type="sldNum" sz="quarter" idx="5"/>
          </p:nvPr>
        </p:nvSpPr>
        <p:spPr/>
        <p:txBody>
          <a:bodyPr/>
          <a:lstStyle/>
          <a:p>
            <a:fld id="{9268EC1D-1F21-BC45-AF87-5A5CAE1BDEFD}" type="slidenum">
              <a:rPr lang="sv-SE" smtClean="0"/>
              <a:pPr/>
              <a:t>8</a:t>
            </a:fld>
            <a:endParaRPr lang="sv-SE"/>
          </a:p>
        </p:txBody>
      </p:sp>
    </p:spTree>
    <p:extLst>
      <p:ext uri="{BB962C8B-B14F-4D97-AF65-F5344CB8AC3E}">
        <p14:creationId xmlns:p14="http://schemas.microsoft.com/office/powerpoint/2010/main" val="2846291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268EC1D-1F21-BC45-AF87-5A5CAE1BDEFD}" type="slidenum">
              <a:rPr lang="sv-SE" smtClean="0"/>
              <a:pPr/>
              <a:t>9</a:t>
            </a:fld>
            <a:endParaRPr lang="sv-SE"/>
          </a:p>
        </p:txBody>
      </p:sp>
    </p:spTree>
    <p:extLst>
      <p:ext uri="{BB962C8B-B14F-4D97-AF65-F5344CB8AC3E}">
        <p14:creationId xmlns:p14="http://schemas.microsoft.com/office/powerpoint/2010/main" val="20286076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bg>
      <p:bgPr>
        <a:solidFill>
          <a:schemeClr val="bg2"/>
        </a:solidFill>
        <a:effectLst/>
      </p:bgPr>
    </p:bg>
    <p:spTree>
      <p:nvGrpSpPr>
        <p:cNvPr id="1" name=""/>
        <p:cNvGrpSpPr/>
        <p:nvPr/>
      </p:nvGrpSpPr>
      <p:grpSpPr>
        <a:xfrm>
          <a:off x="0" y="0"/>
          <a:ext cx="0" cy="0"/>
          <a:chOff x="0" y="0"/>
          <a:chExt cx="0" cy="0"/>
        </a:xfrm>
      </p:grpSpPr>
      <p:sp>
        <p:nvSpPr>
          <p:cNvPr id="9" name="Frihandsfigur 8">
            <a:extLst>
              <a:ext uri="{FF2B5EF4-FFF2-40B4-BE49-F238E27FC236}">
                <a16:creationId xmlns:a16="http://schemas.microsoft.com/office/drawing/2014/main" id="{2C75F0EF-F43B-0369-A421-572968677D44}"/>
              </a:ext>
            </a:extLst>
          </p:cNvPr>
          <p:cNvSpPr/>
          <p:nvPr userDrawn="1"/>
        </p:nvSpPr>
        <p:spPr>
          <a:xfrm>
            <a:off x="9847410" y="-693043"/>
            <a:ext cx="2374282" cy="3846496"/>
          </a:xfrm>
          <a:custGeom>
            <a:avLst/>
            <a:gdLst>
              <a:gd name="connsiteX0" fmla="*/ 132809 w 2659879"/>
              <a:gd name="connsiteY0" fmla="*/ 4505498 h 4505498"/>
              <a:gd name="connsiteX1" fmla="*/ 141122 w 2659879"/>
              <a:gd name="connsiteY1" fmla="*/ 4064923 h 4505498"/>
              <a:gd name="connsiteX2" fmla="*/ 1579224 w 2659879"/>
              <a:gd name="connsiteY2" fmla="*/ 2801389 h 4505498"/>
              <a:gd name="connsiteX3" fmla="*/ 2144489 w 2659879"/>
              <a:gd name="connsiteY3" fmla="*/ 606829 h 4505498"/>
              <a:gd name="connsiteX4" fmla="*/ 2659879 w 2659879"/>
              <a:gd name="connsiteY4"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10445"/>
              <a:gd name="connsiteY0" fmla="*/ 4530437 h 4530437"/>
              <a:gd name="connsiteX1" fmla="*/ 1479666 w 2510445"/>
              <a:gd name="connsiteY1" fmla="*/ 2701637 h 4530437"/>
              <a:gd name="connsiteX2" fmla="*/ 2510445 w 2510445"/>
              <a:gd name="connsiteY2" fmla="*/ 0 h 4530437"/>
              <a:gd name="connsiteX0" fmla="*/ 0 w 2510445"/>
              <a:gd name="connsiteY0" fmla="*/ 4530437 h 4530437"/>
              <a:gd name="connsiteX1" fmla="*/ 1479666 w 2510445"/>
              <a:gd name="connsiteY1" fmla="*/ 2701637 h 4530437"/>
              <a:gd name="connsiteX2" fmla="*/ 2510445 w 2510445"/>
              <a:gd name="connsiteY2" fmla="*/ 0 h 4530437"/>
              <a:gd name="connsiteX0" fmla="*/ 0 w 1497161"/>
              <a:gd name="connsiteY0" fmla="*/ 5258984 h 5258984"/>
              <a:gd name="connsiteX1" fmla="*/ 1479666 w 1497161"/>
              <a:gd name="connsiteY1" fmla="*/ 3430184 h 5258984"/>
              <a:gd name="connsiteX2" fmla="*/ 1172298 w 1497161"/>
              <a:gd name="connsiteY2" fmla="*/ 0 h 5258984"/>
              <a:gd name="connsiteX0" fmla="*/ 0 w 1510839"/>
              <a:gd name="connsiteY0" fmla="*/ 5258984 h 5258984"/>
              <a:gd name="connsiteX1" fmla="*/ 1479666 w 1510839"/>
              <a:gd name="connsiteY1" fmla="*/ 3430184 h 5258984"/>
              <a:gd name="connsiteX2" fmla="*/ 1172298 w 1510839"/>
              <a:gd name="connsiteY2" fmla="*/ 0 h 5258984"/>
              <a:gd name="connsiteX0" fmla="*/ 0 w 2372790"/>
              <a:gd name="connsiteY0" fmla="*/ 5258984 h 5258984"/>
              <a:gd name="connsiteX1" fmla="*/ 2356895 w 2372790"/>
              <a:gd name="connsiteY1" fmla="*/ 2612428 h 5258984"/>
              <a:gd name="connsiteX2" fmla="*/ 1172298 w 2372790"/>
              <a:gd name="connsiteY2" fmla="*/ 0 h 5258984"/>
              <a:gd name="connsiteX0" fmla="*/ 2371936 w 2372622"/>
              <a:gd name="connsiteY0" fmla="*/ 3846496 h 3846496"/>
              <a:gd name="connsiteX1" fmla="*/ 1234782 w 2372622"/>
              <a:gd name="connsiteY1" fmla="*/ 2612428 h 3846496"/>
              <a:gd name="connsiteX2" fmla="*/ 50185 w 2372622"/>
              <a:gd name="connsiteY2" fmla="*/ 0 h 3846496"/>
              <a:gd name="connsiteX0" fmla="*/ 2371936 w 2371936"/>
              <a:gd name="connsiteY0" fmla="*/ 3846496 h 3846496"/>
              <a:gd name="connsiteX1" fmla="*/ 1234782 w 2371936"/>
              <a:gd name="connsiteY1" fmla="*/ 2612428 h 3846496"/>
              <a:gd name="connsiteX2" fmla="*/ 50185 w 2371936"/>
              <a:gd name="connsiteY2" fmla="*/ 0 h 3846496"/>
              <a:gd name="connsiteX0" fmla="*/ 2374282 w 2374282"/>
              <a:gd name="connsiteY0" fmla="*/ 3846496 h 3846496"/>
              <a:gd name="connsiteX1" fmla="*/ 1177655 w 2374282"/>
              <a:gd name="connsiteY1" fmla="*/ 2069735 h 3846496"/>
              <a:gd name="connsiteX2" fmla="*/ 52531 w 2374282"/>
              <a:gd name="connsiteY2" fmla="*/ 0 h 3846496"/>
            </a:gdLst>
            <a:ahLst/>
            <a:cxnLst>
              <a:cxn ang="0">
                <a:pos x="connsiteX0" y="connsiteY0"/>
              </a:cxn>
              <a:cxn ang="0">
                <a:pos x="connsiteX1" y="connsiteY1"/>
              </a:cxn>
              <a:cxn ang="0">
                <a:pos x="connsiteX2" y="connsiteY2"/>
              </a:cxn>
            </a:cxnLst>
            <a:rect l="l" t="t" r="r" b="b"/>
            <a:pathLst>
              <a:path w="2374282" h="3846496">
                <a:moveTo>
                  <a:pt x="2374282" y="3846496"/>
                </a:moveTo>
                <a:cubicBezTo>
                  <a:pt x="1137493" y="3782284"/>
                  <a:pt x="1564614" y="2710818"/>
                  <a:pt x="1177655" y="2069735"/>
                </a:cubicBezTo>
                <a:cubicBezTo>
                  <a:pt x="790697" y="1428652"/>
                  <a:pt x="-243467" y="1435483"/>
                  <a:pt x="52531" y="0"/>
                </a:cubicBezTo>
              </a:path>
            </a:pathLst>
          </a:custGeom>
          <a:noFill/>
          <a:ln w="12700">
            <a:solidFill>
              <a:schemeClr val="bg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C89DCCC2-A437-A130-7E4F-BE5B6EF4CBCC}"/>
              </a:ext>
            </a:extLst>
          </p:cNvPr>
          <p:cNvSpPr>
            <a:spLocks noGrp="1"/>
          </p:cNvSpPr>
          <p:nvPr>
            <p:ph type="ctrTitle"/>
          </p:nvPr>
        </p:nvSpPr>
        <p:spPr>
          <a:xfrm>
            <a:off x="568324" y="2233287"/>
            <a:ext cx="9144000" cy="2387600"/>
          </a:xfrm>
        </p:spPr>
        <p:txBody>
          <a:bodyPr anchor="b"/>
          <a:lstStyle>
            <a:lvl1pPr algn="l">
              <a:defRPr sz="6600"/>
            </a:lvl1pPr>
          </a:lstStyle>
          <a:p>
            <a:r>
              <a:rPr lang="sv-SE" dirty="0"/>
              <a:t>Klicka här för att ändra mall för rubrikformat</a:t>
            </a:r>
          </a:p>
        </p:txBody>
      </p:sp>
      <p:sp>
        <p:nvSpPr>
          <p:cNvPr id="3" name="Underrubrik 2">
            <a:extLst>
              <a:ext uri="{FF2B5EF4-FFF2-40B4-BE49-F238E27FC236}">
                <a16:creationId xmlns:a16="http://schemas.microsoft.com/office/drawing/2014/main" id="{85DCE79F-0122-C243-7B97-B5DE7FC63822}"/>
              </a:ext>
            </a:extLst>
          </p:cNvPr>
          <p:cNvSpPr>
            <a:spLocks noGrp="1"/>
          </p:cNvSpPr>
          <p:nvPr>
            <p:ph type="subTitle" idx="1"/>
          </p:nvPr>
        </p:nvSpPr>
        <p:spPr>
          <a:xfrm>
            <a:off x="568325" y="4891413"/>
            <a:ext cx="6554788" cy="1396673"/>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2BA8F98F-DFB8-ECF7-9140-2E6398212AC0}"/>
              </a:ext>
            </a:extLst>
          </p:cNvPr>
          <p:cNvSpPr>
            <a:spLocks noGrp="1"/>
          </p:cNvSpPr>
          <p:nvPr>
            <p:ph type="dt" sz="half" idx="10"/>
          </p:nvPr>
        </p:nvSpPr>
        <p:spPr/>
        <p:txBody>
          <a:bodyPr/>
          <a:lstStyle/>
          <a:p>
            <a:fld id="{956AD743-14CC-7442-9123-964ED610E2A2}" type="datetime1">
              <a:rPr lang="sv-SE" smtClean="0"/>
              <a:t>2024-06-17</a:t>
            </a:fld>
            <a:endParaRPr lang="sv-SE"/>
          </a:p>
        </p:txBody>
      </p:sp>
      <p:sp>
        <p:nvSpPr>
          <p:cNvPr id="5" name="Platshållare för sidfot 4">
            <a:extLst>
              <a:ext uri="{FF2B5EF4-FFF2-40B4-BE49-F238E27FC236}">
                <a16:creationId xmlns:a16="http://schemas.microsoft.com/office/drawing/2014/main" id="{9999960E-BC16-1876-8453-AD53272D08C3}"/>
              </a:ext>
            </a:extLst>
          </p:cNvPr>
          <p:cNvSpPr>
            <a:spLocks noGrp="1"/>
          </p:cNvSpPr>
          <p:nvPr>
            <p:ph type="ftr" sz="quarter" idx="11"/>
          </p:nvPr>
        </p:nvSpPr>
        <p:spPr/>
        <p:txBody>
          <a:bodyPr/>
          <a:lstStyle/>
          <a:p>
            <a:r>
              <a:rPr lang="sv-SE"/>
              <a:t>Sidfot</a:t>
            </a:r>
          </a:p>
        </p:txBody>
      </p:sp>
      <p:sp>
        <p:nvSpPr>
          <p:cNvPr id="6" name="Platshållare för bildnummer 5">
            <a:extLst>
              <a:ext uri="{FF2B5EF4-FFF2-40B4-BE49-F238E27FC236}">
                <a16:creationId xmlns:a16="http://schemas.microsoft.com/office/drawing/2014/main" id="{F9DA8841-D5D8-4A2F-E2A1-4D521E5D0737}"/>
              </a:ext>
            </a:extLst>
          </p:cNvPr>
          <p:cNvSpPr>
            <a:spLocks noGrp="1"/>
          </p:cNvSpPr>
          <p:nvPr>
            <p:ph type="sldNum" sz="quarter" idx="12"/>
          </p:nvPr>
        </p:nvSpPr>
        <p:spPr/>
        <p:txBody>
          <a:bodyPr/>
          <a:lstStyle/>
          <a:p>
            <a:fld id="{87D0077D-55B0-1E4E-8AB8-E051B9750EFC}" type="slidenum">
              <a:rPr lang="sv-SE" smtClean="0"/>
              <a:t>‹#›</a:t>
            </a:fld>
            <a:endParaRPr lang="sv-SE"/>
          </a:p>
        </p:txBody>
      </p:sp>
      <p:pic>
        <p:nvPicPr>
          <p:cNvPr id="7" name="Bild 6">
            <a:extLst>
              <a:ext uri="{FF2B5EF4-FFF2-40B4-BE49-F238E27FC236}">
                <a16:creationId xmlns:a16="http://schemas.microsoft.com/office/drawing/2014/main" id="{4233914E-581F-6134-C063-53EFC7FC6C4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10739" y="1"/>
            <a:ext cx="1170522" cy="1122362"/>
          </a:xfrm>
          <a:prstGeom prst="rect">
            <a:avLst/>
          </a:prstGeom>
        </p:spPr>
      </p:pic>
      <p:sp>
        <p:nvSpPr>
          <p:cNvPr id="8" name="Frihandsfigur 7">
            <a:extLst>
              <a:ext uri="{FF2B5EF4-FFF2-40B4-BE49-F238E27FC236}">
                <a16:creationId xmlns:a16="http://schemas.microsoft.com/office/drawing/2014/main" id="{D17B5E06-4EC5-D498-E606-B94C7795232D}"/>
              </a:ext>
            </a:extLst>
          </p:cNvPr>
          <p:cNvSpPr/>
          <p:nvPr userDrawn="1"/>
        </p:nvSpPr>
        <p:spPr>
          <a:xfrm>
            <a:off x="9694081" y="2340089"/>
            <a:ext cx="2510445" cy="4530437"/>
          </a:xfrm>
          <a:custGeom>
            <a:avLst/>
            <a:gdLst>
              <a:gd name="connsiteX0" fmla="*/ 132809 w 2659879"/>
              <a:gd name="connsiteY0" fmla="*/ 4505498 h 4505498"/>
              <a:gd name="connsiteX1" fmla="*/ 141122 w 2659879"/>
              <a:gd name="connsiteY1" fmla="*/ 4064923 h 4505498"/>
              <a:gd name="connsiteX2" fmla="*/ 1579224 w 2659879"/>
              <a:gd name="connsiteY2" fmla="*/ 2801389 h 4505498"/>
              <a:gd name="connsiteX3" fmla="*/ 2144489 w 2659879"/>
              <a:gd name="connsiteY3" fmla="*/ 606829 h 4505498"/>
              <a:gd name="connsiteX4" fmla="*/ 2659879 w 2659879"/>
              <a:gd name="connsiteY4"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10445"/>
              <a:gd name="connsiteY0" fmla="*/ 4530437 h 4530437"/>
              <a:gd name="connsiteX1" fmla="*/ 1479666 w 2510445"/>
              <a:gd name="connsiteY1" fmla="*/ 2701637 h 4530437"/>
              <a:gd name="connsiteX2" fmla="*/ 2510445 w 2510445"/>
              <a:gd name="connsiteY2" fmla="*/ 0 h 4530437"/>
              <a:gd name="connsiteX0" fmla="*/ 0 w 2510445"/>
              <a:gd name="connsiteY0" fmla="*/ 4530437 h 4530437"/>
              <a:gd name="connsiteX1" fmla="*/ 1479666 w 2510445"/>
              <a:gd name="connsiteY1" fmla="*/ 2701637 h 4530437"/>
              <a:gd name="connsiteX2" fmla="*/ 2510445 w 2510445"/>
              <a:gd name="connsiteY2" fmla="*/ 0 h 4530437"/>
            </a:gdLst>
            <a:ahLst/>
            <a:cxnLst>
              <a:cxn ang="0">
                <a:pos x="connsiteX0" y="connsiteY0"/>
              </a:cxn>
              <a:cxn ang="0">
                <a:pos x="connsiteX1" y="connsiteY1"/>
              </a:cxn>
              <a:cxn ang="0">
                <a:pos x="connsiteX2" y="connsiteY2"/>
              </a:cxn>
            </a:cxnLst>
            <a:rect l="l" t="t" r="r" b="b"/>
            <a:pathLst>
              <a:path w="2510445" h="4530437">
                <a:moveTo>
                  <a:pt x="0" y="4530437"/>
                </a:moveTo>
                <a:cubicBezTo>
                  <a:pt x="27016" y="3269327"/>
                  <a:pt x="1061258" y="3456710"/>
                  <a:pt x="1479666" y="2701637"/>
                </a:cubicBezTo>
                <a:cubicBezTo>
                  <a:pt x="1898074" y="1946564"/>
                  <a:pt x="1485901" y="693"/>
                  <a:pt x="2510445" y="0"/>
                </a:cubicBezTo>
              </a:path>
            </a:pathLst>
          </a:custGeom>
          <a:noFill/>
          <a:ln w="1143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Frihandsfigur 9">
            <a:extLst>
              <a:ext uri="{FF2B5EF4-FFF2-40B4-BE49-F238E27FC236}">
                <a16:creationId xmlns:a16="http://schemas.microsoft.com/office/drawing/2014/main" id="{6166E01F-221C-2530-C376-06EBDBAC7158}"/>
              </a:ext>
            </a:extLst>
          </p:cNvPr>
          <p:cNvSpPr/>
          <p:nvPr userDrawn="1"/>
        </p:nvSpPr>
        <p:spPr>
          <a:xfrm>
            <a:off x="-51814" y="-50665"/>
            <a:ext cx="1323054" cy="1087171"/>
          </a:xfrm>
          <a:custGeom>
            <a:avLst/>
            <a:gdLst>
              <a:gd name="connsiteX0" fmla="*/ 132809 w 2659879"/>
              <a:gd name="connsiteY0" fmla="*/ 4505498 h 4505498"/>
              <a:gd name="connsiteX1" fmla="*/ 141122 w 2659879"/>
              <a:gd name="connsiteY1" fmla="*/ 4064923 h 4505498"/>
              <a:gd name="connsiteX2" fmla="*/ 1579224 w 2659879"/>
              <a:gd name="connsiteY2" fmla="*/ 2801389 h 4505498"/>
              <a:gd name="connsiteX3" fmla="*/ 2144489 w 2659879"/>
              <a:gd name="connsiteY3" fmla="*/ 606829 h 4505498"/>
              <a:gd name="connsiteX4" fmla="*/ 2659879 w 2659879"/>
              <a:gd name="connsiteY4"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10445"/>
              <a:gd name="connsiteY0" fmla="*/ 4530437 h 4530437"/>
              <a:gd name="connsiteX1" fmla="*/ 1479666 w 2510445"/>
              <a:gd name="connsiteY1" fmla="*/ 2701637 h 4530437"/>
              <a:gd name="connsiteX2" fmla="*/ 2510445 w 2510445"/>
              <a:gd name="connsiteY2" fmla="*/ 0 h 4530437"/>
              <a:gd name="connsiteX0" fmla="*/ 0 w 2510445"/>
              <a:gd name="connsiteY0" fmla="*/ 4530437 h 4530437"/>
              <a:gd name="connsiteX1" fmla="*/ 1479666 w 2510445"/>
              <a:gd name="connsiteY1" fmla="*/ 2701637 h 4530437"/>
              <a:gd name="connsiteX2" fmla="*/ 2510445 w 2510445"/>
              <a:gd name="connsiteY2" fmla="*/ 0 h 4530437"/>
              <a:gd name="connsiteX0" fmla="*/ 0 w 1497161"/>
              <a:gd name="connsiteY0" fmla="*/ 5258984 h 5258984"/>
              <a:gd name="connsiteX1" fmla="*/ 1479666 w 1497161"/>
              <a:gd name="connsiteY1" fmla="*/ 3430184 h 5258984"/>
              <a:gd name="connsiteX2" fmla="*/ 1172298 w 1497161"/>
              <a:gd name="connsiteY2" fmla="*/ 0 h 5258984"/>
              <a:gd name="connsiteX0" fmla="*/ 0 w 1510839"/>
              <a:gd name="connsiteY0" fmla="*/ 5258984 h 5258984"/>
              <a:gd name="connsiteX1" fmla="*/ 1479666 w 1510839"/>
              <a:gd name="connsiteY1" fmla="*/ 3430184 h 5258984"/>
              <a:gd name="connsiteX2" fmla="*/ 1172298 w 1510839"/>
              <a:gd name="connsiteY2" fmla="*/ 0 h 5258984"/>
              <a:gd name="connsiteX0" fmla="*/ 0 w 2372790"/>
              <a:gd name="connsiteY0" fmla="*/ 5258984 h 5258984"/>
              <a:gd name="connsiteX1" fmla="*/ 2356895 w 2372790"/>
              <a:gd name="connsiteY1" fmla="*/ 2612428 h 5258984"/>
              <a:gd name="connsiteX2" fmla="*/ 1172298 w 2372790"/>
              <a:gd name="connsiteY2" fmla="*/ 0 h 5258984"/>
              <a:gd name="connsiteX0" fmla="*/ 2371936 w 2372622"/>
              <a:gd name="connsiteY0" fmla="*/ 3846496 h 3846496"/>
              <a:gd name="connsiteX1" fmla="*/ 1234782 w 2372622"/>
              <a:gd name="connsiteY1" fmla="*/ 2612428 h 3846496"/>
              <a:gd name="connsiteX2" fmla="*/ 50185 w 2372622"/>
              <a:gd name="connsiteY2" fmla="*/ 0 h 3846496"/>
              <a:gd name="connsiteX0" fmla="*/ 2371936 w 2371936"/>
              <a:gd name="connsiteY0" fmla="*/ 3846496 h 3846496"/>
              <a:gd name="connsiteX1" fmla="*/ 1234782 w 2371936"/>
              <a:gd name="connsiteY1" fmla="*/ 2612428 h 3846496"/>
              <a:gd name="connsiteX2" fmla="*/ 50185 w 2371936"/>
              <a:gd name="connsiteY2" fmla="*/ 0 h 3846496"/>
              <a:gd name="connsiteX0" fmla="*/ 2374282 w 2374282"/>
              <a:gd name="connsiteY0" fmla="*/ 3846496 h 3846496"/>
              <a:gd name="connsiteX1" fmla="*/ 1177655 w 2374282"/>
              <a:gd name="connsiteY1" fmla="*/ 2069735 h 3846496"/>
              <a:gd name="connsiteX2" fmla="*/ 52531 w 2374282"/>
              <a:gd name="connsiteY2" fmla="*/ 0 h 3846496"/>
              <a:gd name="connsiteX0" fmla="*/ 3205467 w 3205467"/>
              <a:gd name="connsiteY0" fmla="*/ 1028955 h 2085603"/>
              <a:gd name="connsiteX1" fmla="*/ 1183650 w 3205467"/>
              <a:gd name="connsiteY1" fmla="*/ 2069735 h 2085603"/>
              <a:gd name="connsiteX2" fmla="*/ 58526 w 3205467"/>
              <a:gd name="connsiteY2" fmla="*/ 0 h 2085603"/>
              <a:gd name="connsiteX0" fmla="*/ 3205467 w 3205467"/>
              <a:gd name="connsiteY0" fmla="*/ 1028955 h 2169915"/>
              <a:gd name="connsiteX1" fmla="*/ 1183650 w 3205467"/>
              <a:gd name="connsiteY1" fmla="*/ 2069735 h 2169915"/>
              <a:gd name="connsiteX2" fmla="*/ 58526 w 3205467"/>
              <a:gd name="connsiteY2" fmla="*/ 0 h 2169915"/>
              <a:gd name="connsiteX0" fmla="*/ 3220482 w 3220482"/>
              <a:gd name="connsiteY0" fmla="*/ 1028955 h 2413710"/>
              <a:gd name="connsiteX1" fmla="*/ 960772 w 3220482"/>
              <a:gd name="connsiteY1" fmla="*/ 2359667 h 2413710"/>
              <a:gd name="connsiteX2" fmla="*/ 73541 w 3220482"/>
              <a:gd name="connsiteY2" fmla="*/ 0 h 2413710"/>
              <a:gd name="connsiteX0" fmla="*/ 2942185 w 2942185"/>
              <a:gd name="connsiteY0" fmla="*/ 991784 h 2407812"/>
              <a:gd name="connsiteX1" fmla="*/ 957538 w 2942185"/>
              <a:gd name="connsiteY1" fmla="*/ 2359667 h 2407812"/>
              <a:gd name="connsiteX2" fmla="*/ 70307 w 2942185"/>
              <a:gd name="connsiteY2" fmla="*/ 0 h 2407812"/>
              <a:gd name="connsiteX0" fmla="*/ 1984647 w 1984647"/>
              <a:gd name="connsiteY0" fmla="*/ 0 h 1416028"/>
              <a:gd name="connsiteX1" fmla="*/ 0 w 1984647"/>
              <a:gd name="connsiteY1" fmla="*/ 1367883 h 1416028"/>
              <a:gd name="connsiteX0" fmla="*/ 1984647 w 1984647"/>
              <a:gd name="connsiteY0" fmla="*/ 0 h 1373444"/>
              <a:gd name="connsiteX1" fmla="*/ 0 w 1984647"/>
              <a:gd name="connsiteY1" fmla="*/ 1367883 h 1373444"/>
              <a:gd name="connsiteX0" fmla="*/ 1984647 w 1984647"/>
              <a:gd name="connsiteY0" fmla="*/ 0 h 1371630"/>
              <a:gd name="connsiteX1" fmla="*/ 0 w 1984647"/>
              <a:gd name="connsiteY1" fmla="*/ 1367883 h 1371630"/>
            </a:gdLst>
            <a:ahLst/>
            <a:cxnLst>
              <a:cxn ang="0">
                <a:pos x="connsiteX0" y="connsiteY0"/>
              </a:cxn>
              <a:cxn ang="0">
                <a:pos x="connsiteX1" y="connsiteY1"/>
              </a:cxn>
            </a:cxnLst>
            <a:rect l="l" t="t" r="r" b="b"/>
            <a:pathLst>
              <a:path w="1984647" h="1371630">
                <a:moveTo>
                  <a:pt x="1984647" y="0"/>
                </a:moveTo>
                <a:cubicBezTo>
                  <a:pt x="1911316" y="1224746"/>
                  <a:pt x="779739" y="1401870"/>
                  <a:pt x="0" y="1367883"/>
                </a:cubicBezTo>
              </a:path>
            </a:pathLst>
          </a:custGeom>
          <a:noFill/>
          <a:ln w="127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726951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Rubrik och innehåll">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C0D0CCA-15B9-4731-9FBE-0779A017A379}"/>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00951E28-D9F0-8553-AC33-2C68D41A6FD9}"/>
              </a:ext>
            </a:extLst>
          </p:cNvPr>
          <p:cNvSpPr>
            <a:spLocks noGrp="1"/>
          </p:cNvSpPr>
          <p:nvPr>
            <p:ph idx="1"/>
          </p:nvPr>
        </p:nvSpPr>
        <p:spPr/>
        <p:txBody>
          <a:bodyPr/>
          <a:lstStyle>
            <a:lvl1pPr>
              <a:defRPr sz="1400"/>
            </a:lvl1pPr>
            <a:lvl2pPr>
              <a:defRPr sz="1200"/>
            </a:lvl2pPr>
            <a:lvl3pPr>
              <a:defRPr sz="1100"/>
            </a:lvl3pPr>
            <a:lvl4pPr>
              <a:defRPr sz="1050"/>
            </a:lvl4pPr>
            <a:lvl5pPr>
              <a:defRPr sz="1050"/>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70A651B9-342F-DE07-1919-719273794A81}"/>
              </a:ext>
            </a:extLst>
          </p:cNvPr>
          <p:cNvSpPr>
            <a:spLocks noGrp="1"/>
          </p:cNvSpPr>
          <p:nvPr>
            <p:ph type="dt" sz="half" idx="10"/>
          </p:nvPr>
        </p:nvSpPr>
        <p:spPr/>
        <p:txBody>
          <a:bodyPr/>
          <a:lstStyle/>
          <a:p>
            <a:fld id="{1CBBC240-852A-4941-AFB0-26BAF2A810A6}" type="datetime1">
              <a:rPr lang="sv-SE" smtClean="0"/>
              <a:t>2024-06-17</a:t>
            </a:fld>
            <a:endParaRPr lang="sv-SE"/>
          </a:p>
        </p:txBody>
      </p:sp>
      <p:sp>
        <p:nvSpPr>
          <p:cNvPr id="5" name="Platshållare för sidfot 4">
            <a:extLst>
              <a:ext uri="{FF2B5EF4-FFF2-40B4-BE49-F238E27FC236}">
                <a16:creationId xmlns:a16="http://schemas.microsoft.com/office/drawing/2014/main" id="{75240088-1AC9-1C6F-97FC-805FE2094DCB}"/>
              </a:ext>
            </a:extLst>
          </p:cNvPr>
          <p:cNvSpPr>
            <a:spLocks noGrp="1"/>
          </p:cNvSpPr>
          <p:nvPr>
            <p:ph type="ftr" sz="quarter" idx="11"/>
          </p:nvPr>
        </p:nvSpPr>
        <p:spPr/>
        <p:txBody>
          <a:bodyPr/>
          <a:lstStyle/>
          <a:p>
            <a:r>
              <a:rPr lang="sv-SE"/>
              <a:t>Sidfot</a:t>
            </a:r>
          </a:p>
        </p:txBody>
      </p:sp>
      <p:sp>
        <p:nvSpPr>
          <p:cNvPr id="6" name="Platshållare för bildnummer 5">
            <a:extLst>
              <a:ext uri="{FF2B5EF4-FFF2-40B4-BE49-F238E27FC236}">
                <a16:creationId xmlns:a16="http://schemas.microsoft.com/office/drawing/2014/main" id="{BE3B2EEC-9A37-A2C4-90FA-3C4019C56FB8}"/>
              </a:ext>
            </a:extLst>
          </p:cNvPr>
          <p:cNvSpPr>
            <a:spLocks noGrp="1"/>
          </p:cNvSpPr>
          <p:nvPr>
            <p:ph type="sldNum" sz="quarter" idx="12"/>
          </p:nvPr>
        </p:nvSpPr>
        <p:spPr/>
        <p:txBody>
          <a:bodyPr/>
          <a:lstStyle/>
          <a:p>
            <a:fld id="{87D0077D-55B0-1E4E-8AB8-E051B9750EFC}" type="slidenum">
              <a:rPr lang="sv-SE" smtClean="0"/>
              <a:t>‹#›</a:t>
            </a:fld>
            <a:endParaRPr lang="sv-SE"/>
          </a:p>
        </p:txBody>
      </p:sp>
    </p:spTree>
    <p:extLst>
      <p:ext uri="{BB962C8B-B14F-4D97-AF65-F5344CB8AC3E}">
        <p14:creationId xmlns:p14="http://schemas.microsoft.com/office/powerpoint/2010/main" val="4046954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Rubrik och innehåll, Is">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C0D0CCA-15B9-4731-9FBE-0779A017A379}"/>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00951E28-D9F0-8553-AC33-2C68D41A6FD9}"/>
              </a:ext>
            </a:extLst>
          </p:cNvPr>
          <p:cNvSpPr>
            <a:spLocks noGrp="1"/>
          </p:cNvSpPr>
          <p:nvPr>
            <p:ph idx="1"/>
          </p:nvPr>
        </p:nvSpPr>
        <p:spPr/>
        <p:txBody>
          <a:bodyPr/>
          <a:lstStyle>
            <a:lvl1pPr>
              <a:defRPr sz="1400"/>
            </a:lvl1pPr>
            <a:lvl2pPr>
              <a:defRPr sz="1200"/>
            </a:lvl2pPr>
            <a:lvl3pPr>
              <a:defRPr sz="1100"/>
            </a:lvl3pPr>
            <a:lvl4pPr>
              <a:defRPr sz="1050"/>
            </a:lvl4pPr>
            <a:lvl5pPr>
              <a:defRPr sz="1050"/>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70A651B9-342F-DE07-1919-719273794A81}"/>
              </a:ext>
            </a:extLst>
          </p:cNvPr>
          <p:cNvSpPr>
            <a:spLocks noGrp="1"/>
          </p:cNvSpPr>
          <p:nvPr>
            <p:ph type="dt" sz="half" idx="10"/>
          </p:nvPr>
        </p:nvSpPr>
        <p:spPr/>
        <p:txBody>
          <a:bodyPr/>
          <a:lstStyle/>
          <a:p>
            <a:fld id="{1CBBC240-852A-4941-AFB0-26BAF2A810A6}" type="datetime1">
              <a:rPr lang="sv-SE" smtClean="0"/>
              <a:t>2024-06-17</a:t>
            </a:fld>
            <a:endParaRPr lang="sv-SE"/>
          </a:p>
        </p:txBody>
      </p:sp>
      <p:sp>
        <p:nvSpPr>
          <p:cNvPr id="5" name="Platshållare för sidfot 4">
            <a:extLst>
              <a:ext uri="{FF2B5EF4-FFF2-40B4-BE49-F238E27FC236}">
                <a16:creationId xmlns:a16="http://schemas.microsoft.com/office/drawing/2014/main" id="{75240088-1AC9-1C6F-97FC-805FE2094DCB}"/>
              </a:ext>
            </a:extLst>
          </p:cNvPr>
          <p:cNvSpPr>
            <a:spLocks noGrp="1"/>
          </p:cNvSpPr>
          <p:nvPr>
            <p:ph type="ftr" sz="quarter" idx="11"/>
          </p:nvPr>
        </p:nvSpPr>
        <p:spPr/>
        <p:txBody>
          <a:bodyPr/>
          <a:lstStyle/>
          <a:p>
            <a:r>
              <a:rPr lang="sv-SE"/>
              <a:t>Sidfot</a:t>
            </a:r>
          </a:p>
        </p:txBody>
      </p:sp>
      <p:sp>
        <p:nvSpPr>
          <p:cNvPr id="6" name="Platshållare för bildnummer 5">
            <a:extLst>
              <a:ext uri="{FF2B5EF4-FFF2-40B4-BE49-F238E27FC236}">
                <a16:creationId xmlns:a16="http://schemas.microsoft.com/office/drawing/2014/main" id="{BE3B2EEC-9A37-A2C4-90FA-3C4019C56FB8}"/>
              </a:ext>
            </a:extLst>
          </p:cNvPr>
          <p:cNvSpPr>
            <a:spLocks noGrp="1"/>
          </p:cNvSpPr>
          <p:nvPr>
            <p:ph type="sldNum" sz="quarter" idx="12"/>
          </p:nvPr>
        </p:nvSpPr>
        <p:spPr/>
        <p:txBody>
          <a:bodyPr/>
          <a:lstStyle/>
          <a:p>
            <a:fld id="{87D0077D-55B0-1E4E-8AB8-E051B9750EFC}" type="slidenum">
              <a:rPr lang="sv-SE" smtClean="0"/>
              <a:t>‹#›</a:t>
            </a:fld>
            <a:endParaRPr lang="sv-SE"/>
          </a:p>
        </p:txBody>
      </p:sp>
    </p:spTree>
    <p:extLst>
      <p:ext uri="{BB962C8B-B14F-4D97-AF65-F5344CB8AC3E}">
        <p14:creationId xmlns:p14="http://schemas.microsoft.com/office/powerpoint/2010/main" val="1247955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ubrik och innehåll, Lav">
    <p:bg>
      <p:bgPr>
        <a:solidFill>
          <a:schemeClr val="accent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C0D0CCA-15B9-4731-9FBE-0779A017A379}"/>
              </a:ext>
            </a:extLst>
          </p:cNvPr>
          <p:cNvSpPr>
            <a:spLocks noGrp="1"/>
          </p:cNvSpPr>
          <p:nvPr>
            <p:ph type="title"/>
          </p:nvPr>
        </p:nvSpPr>
        <p:spPr/>
        <p:txBody>
          <a:bodyPr/>
          <a:lstStyle/>
          <a:p>
            <a:r>
              <a:rPr lang="sv-SE"/>
              <a:t>Klicka här för att ändra mall för rubrikformat</a:t>
            </a:r>
          </a:p>
        </p:txBody>
      </p:sp>
      <p:sp>
        <p:nvSpPr>
          <p:cNvPr id="4" name="Platshållare för datum 3">
            <a:extLst>
              <a:ext uri="{FF2B5EF4-FFF2-40B4-BE49-F238E27FC236}">
                <a16:creationId xmlns:a16="http://schemas.microsoft.com/office/drawing/2014/main" id="{70A651B9-342F-DE07-1919-719273794A81}"/>
              </a:ext>
            </a:extLst>
          </p:cNvPr>
          <p:cNvSpPr>
            <a:spLocks noGrp="1"/>
          </p:cNvSpPr>
          <p:nvPr>
            <p:ph type="dt" sz="half" idx="10"/>
          </p:nvPr>
        </p:nvSpPr>
        <p:spPr/>
        <p:txBody>
          <a:bodyPr/>
          <a:lstStyle/>
          <a:p>
            <a:fld id="{1CBBC240-852A-4941-AFB0-26BAF2A810A6}" type="datetime1">
              <a:rPr lang="sv-SE" smtClean="0"/>
              <a:t>2024-06-17</a:t>
            </a:fld>
            <a:endParaRPr lang="sv-SE"/>
          </a:p>
        </p:txBody>
      </p:sp>
      <p:sp>
        <p:nvSpPr>
          <p:cNvPr id="5" name="Platshållare för sidfot 4">
            <a:extLst>
              <a:ext uri="{FF2B5EF4-FFF2-40B4-BE49-F238E27FC236}">
                <a16:creationId xmlns:a16="http://schemas.microsoft.com/office/drawing/2014/main" id="{75240088-1AC9-1C6F-97FC-805FE2094DCB}"/>
              </a:ext>
            </a:extLst>
          </p:cNvPr>
          <p:cNvSpPr>
            <a:spLocks noGrp="1"/>
          </p:cNvSpPr>
          <p:nvPr>
            <p:ph type="ftr" sz="quarter" idx="11"/>
          </p:nvPr>
        </p:nvSpPr>
        <p:spPr/>
        <p:txBody>
          <a:bodyPr/>
          <a:lstStyle/>
          <a:p>
            <a:r>
              <a:rPr lang="sv-SE"/>
              <a:t>Sidfot</a:t>
            </a:r>
          </a:p>
        </p:txBody>
      </p:sp>
      <p:sp>
        <p:nvSpPr>
          <p:cNvPr id="6" name="Platshållare för bildnummer 5">
            <a:extLst>
              <a:ext uri="{FF2B5EF4-FFF2-40B4-BE49-F238E27FC236}">
                <a16:creationId xmlns:a16="http://schemas.microsoft.com/office/drawing/2014/main" id="{BE3B2EEC-9A37-A2C4-90FA-3C4019C56FB8}"/>
              </a:ext>
            </a:extLst>
          </p:cNvPr>
          <p:cNvSpPr>
            <a:spLocks noGrp="1"/>
          </p:cNvSpPr>
          <p:nvPr>
            <p:ph type="sldNum" sz="quarter" idx="12"/>
          </p:nvPr>
        </p:nvSpPr>
        <p:spPr/>
        <p:txBody>
          <a:bodyPr/>
          <a:lstStyle/>
          <a:p>
            <a:fld id="{87D0077D-55B0-1E4E-8AB8-E051B9750EFC}" type="slidenum">
              <a:rPr lang="sv-SE" smtClean="0"/>
              <a:t>‹#›</a:t>
            </a:fld>
            <a:endParaRPr lang="sv-SE"/>
          </a:p>
        </p:txBody>
      </p:sp>
      <p:sp>
        <p:nvSpPr>
          <p:cNvPr id="7" name="Platshållare för innehåll 2">
            <a:extLst>
              <a:ext uri="{FF2B5EF4-FFF2-40B4-BE49-F238E27FC236}">
                <a16:creationId xmlns:a16="http://schemas.microsoft.com/office/drawing/2014/main" id="{934AE0B4-DE33-712A-4DFC-315878293FE1}"/>
              </a:ext>
            </a:extLst>
          </p:cNvPr>
          <p:cNvSpPr>
            <a:spLocks noGrp="1"/>
          </p:cNvSpPr>
          <p:nvPr>
            <p:ph idx="1"/>
          </p:nvPr>
        </p:nvSpPr>
        <p:spPr>
          <a:xfrm>
            <a:off x="557213" y="2084119"/>
            <a:ext cx="11075987" cy="4161106"/>
          </a:xfrm>
        </p:spPr>
        <p:txBody>
          <a:bodyPr/>
          <a:lstStyle>
            <a:lvl1pPr>
              <a:defRPr sz="1400"/>
            </a:lvl1pPr>
            <a:lvl2pPr>
              <a:defRPr sz="1200"/>
            </a:lvl2pPr>
            <a:lvl3pPr>
              <a:defRPr sz="1100"/>
            </a:lvl3pPr>
            <a:lvl4pPr>
              <a:defRPr sz="1050"/>
            </a:lvl4pPr>
            <a:lvl5pPr>
              <a:defRPr sz="1050"/>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2438553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ubrik och innehåll, Sand">
    <p:bg>
      <p:bgPr>
        <a:solidFill>
          <a:schemeClr val="accent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C0D0CCA-15B9-4731-9FBE-0779A017A379}"/>
              </a:ext>
            </a:extLst>
          </p:cNvPr>
          <p:cNvSpPr>
            <a:spLocks noGrp="1"/>
          </p:cNvSpPr>
          <p:nvPr>
            <p:ph type="title"/>
          </p:nvPr>
        </p:nvSpPr>
        <p:spPr/>
        <p:txBody>
          <a:bodyPr/>
          <a:lstStyle/>
          <a:p>
            <a:r>
              <a:rPr lang="sv-SE"/>
              <a:t>Klicka här för att ändra mall för rubrikformat</a:t>
            </a:r>
          </a:p>
        </p:txBody>
      </p:sp>
      <p:sp>
        <p:nvSpPr>
          <p:cNvPr id="4" name="Platshållare för datum 3">
            <a:extLst>
              <a:ext uri="{FF2B5EF4-FFF2-40B4-BE49-F238E27FC236}">
                <a16:creationId xmlns:a16="http://schemas.microsoft.com/office/drawing/2014/main" id="{70A651B9-342F-DE07-1919-719273794A81}"/>
              </a:ext>
            </a:extLst>
          </p:cNvPr>
          <p:cNvSpPr>
            <a:spLocks noGrp="1"/>
          </p:cNvSpPr>
          <p:nvPr>
            <p:ph type="dt" sz="half" idx="10"/>
          </p:nvPr>
        </p:nvSpPr>
        <p:spPr/>
        <p:txBody>
          <a:bodyPr/>
          <a:lstStyle/>
          <a:p>
            <a:fld id="{1CBBC240-852A-4941-AFB0-26BAF2A810A6}" type="datetime1">
              <a:rPr lang="sv-SE" smtClean="0"/>
              <a:t>2024-06-17</a:t>
            </a:fld>
            <a:endParaRPr lang="sv-SE"/>
          </a:p>
        </p:txBody>
      </p:sp>
      <p:sp>
        <p:nvSpPr>
          <p:cNvPr id="5" name="Platshållare för sidfot 4">
            <a:extLst>
              <a:ext uri="{FF2B5EF4-FFF2-40B4-BE49-F238E27FC236}">
                <a16:creationId xmlns:a16="http://schemas.microsoft.com/office/drawing/2014/main" id="{75240088-1AC9-1C6F-97FC-805FE2094DCB}"/>
              </a:ext>
            </a:extLst>
          </p:cNvPr>
          <p:cNvSpPr>
            <a:spLocks noGrp="1"/>
          </p:cNvSpPr>
          <p:nvPr>
            <p:ph type="ftr" sz="quarter" idx="11"/>
          </p:nvPr>
        </p:nvSpPr>
        <p:spPr/>
        <p:txBody>
          <a:bodyPr/>
          <a:lstStyle/>
          <a:p>
            <a:r>
              <a:rPr lang="sv-SE"/>
              <a:t>Sidfot</a:t>
            </a:r>
          </a:p>
        </p:txBody>
      </p:sp>
      <p:sp>
        <p:nvSpPr>
          <p:cNvPr id="6" name="Platshållare för bildnummer 5">
            <a:extLst>
              <a:ext uri="{FF2B5EF4-FFF2-40B4-BE49-F238E27FC236}">
                <a16:creationId xmlns:a16="http://schemas.microsoft.com/office/drawing/2014/main" id="{BE3B2EEC-9A37-A2C4-90FA-3C4019C56FB8}"/>
              </a:ext>
            </a:extLst>
          </p:cNvPr>
          <p:cNvSpPr>
            <a:spLocks noGrp="1"/>
          </p:cNvSpPr>
          <p:nvPr>
            <p:ph type="sldNum" sz="quarter" idx="12"/>
          </p:nvPr>
        </p:nvSpPr>
        <p:spPr/>
        <p:txBody>
          <a:bodyPr/>
          <a:lstStyle/>
          <a:p>
            <a:fld id="{87D0077D-55B0-1E4E-8AB8-E051B9750EFC}" type="slidenum">
              <a:rPr lang="sv-SE" smtClean="0"/>
              <a:t>‹#›</a:t>
            </a:fld>
            <a:endParaRPr lang="sv-SE"/>
          </a:p>
        </p:txBody>
      </p:sp>
      <p:sp>
        <p:nvSpPr>
          <p:cNvPr id="7" name="Platshållare för innehåll 2">
            <a:extLst>
              <a:ext uri="{FF2B5EF4-FFF2-40B4-BE49-F238E27FC236}">
                <a16:creationId xmlns:a16="http://schemas.microsoft.com/office/drawing/2014/main" id="{A4AF601D-735E-609C-D181-292CA073D11F}"/>
              </a:ext>
            </a:extLst>
          </p:cNvPr>
          <p:cNvSpPr>
            <a:spLocks noGrp="1"/>
          </p:cNvSpPr>
          <p:nvPr>
            <p:ph idx="1"/>
          </p:nvPr>
        </p:nvSpPr>
        <p:spPr>
          <a:xfrm>
            <a:off x="557213" y="2084119"/>
            <a:ext cx="11075987" cy="4161106"/>
          </a:xfrm>
        </p:spPr>
        <p:txBody>
          <a:bodyPr/>
          <a:lstStyle>
            <a:lvl1pPr>
              <a:defRPr sz="1400"/>
            </a:lvl1pPr>
            <a:lvl2pPr>
              <a:defRPr sz="1200"/>
            </a:lvl2pPr>
            <a:lvl3pPr>
              <a:defRPr sz="1100"/>
            </a:lvl3pPr>
            <a:lvl4pPr>
              <a:defRPr sz="1050"/>
            </a:lvl4pPr>
            <a:lvl5pPr>
              <a:defRPr sz="1050"/>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1223170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vå delar">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1CBC45-D67F-C5D8-AE3A-35B55C28BAB3}"/>
              </a:ext>
            </a:extLst>
          </p:cNvPr>
          <p:cNvSpPr>
            <a:spLocks noGrp="1"/>
          </p:cNvSpPr>
          <p:nvPr>
            <p:ph type="title"/>
          </p:nvPr>
        </p:nvSpPr>
        <p:spPr/>
        <p:txBody>
          <a:bodyPr/>
          <a:lstStyle/>
          <a:p>
            <a:r>
              <a:rPr lang="sv-SE"/>
              <a:t>Klicka här för att ändra mall för rubrikformat</a:t>
            </a:r>
          </a:p>
        </p:txBody>
      </p:sp>
      <p:sp>
        <p:nvSpPr>
          <p:cNvPr id="5" name="Platshållare för datum 4">
            <a:extLst>
              <a:ext uri="{FF2B5EF4-FFF2-40B4-BE49-F238E27FC236}">
                <a16:creationId xmlns:a16="http://schemas.microsoft.com/office/drawing/2014/main" id="{A366A0D4-B789-EF3E-D113-1244DCF62D97}"/>
              </a:ext>
            </a:extLst>
          </p:cNvPr>
          <p:cNvSpPr>
            <a:spLocks noGrp="1"/>
          </p:cNvSpPr>
          <p:nvPr>
            <p:ph type="dt" sz="half" idx="10"/>
          </p:nvPr>
        </p:nvSpPr>
        <p:spPr/>
        <p:txBody>
          <a:bodyPr/>
          <a:lstStyle/>
          <a:p>
            <a:fld id="{7B29EA1C-4C3F-534B-8451-6A49D71519E4}" type="datetime1">
              <a:rPr lang="sv-SE" smtClean="0"/>
              <a:t>2024-06-17</a:t>
            </a:fld>
            <a:endParaRPr lang="sv-SE"/>
          </a:p>
        </p:txBody>
      </p:sp>
      <p:sp>
        <p:nvSpPr>
          <p:cNvPr id="6" name="Platshållare för sidfot 5">
            <a:extLst>
              <a:ext uri="{FF2B5EF4-FFF2-40B4-BE49-F238E27FC236}">
                <a16:creationId xmlns:a16="http://schemas.microsoft.com/office/drawing/2014/main" id="{6A2EBBB8-98B7-FC71-C89B-AF82A3514F61}"/>
              </a:ext>
            </a:extLst>
          </p:cNvPr>
          <p:cNvSpPr>
            <a:spLocks noGrp="1"/>
          </p:cNvSpPr>
          <p:nvPr>
            <p:ph type="ftr" sz="quarter" idx="11"/>
          </p:nvPr>
        </p:nvSpPr>
        <p:spPr/>
        <p:txBody>
          <a:bodyPr/>
          <a:lstStyle/>
          <a:p>
            <a:r>
              <a:rPr lang="sv-SE"/>
              <a:t>Sidfot</a:t>
            </a:r>
          </a:p>
        </p:txBody>
      </p:sp>
      <p:sp>
        <p:nvSpPr>
          <p:cNvPr id="7" name="Platshållare för bildnummer 6">
            <a:extLst>
              <a:ext uri="{FF2B5EF4-FFF2-40B4-BE49-F238E27FC236}">
                <a16:creationId xmlns:a16="http://schemas.microsoft.com/office/drawing/2014/main" id="{2B314B62-64C9-FEBE-17EB-D729E1F214EA}"/>
              </a:ext>
            </a:extLst>
          </p:cNvPr>
          <p:cNvSpPr>
            <a:spLocks noGrp="1"/>
          </p:cNvSpPr>
          <p:nvPr>
            <p:ph type="sldNum" sz="quarter" idx="12"/>
          </p:nvPr>
        </p:nvSpPr>
        <p:spPr/>
        <p:txBody>
          <a:bodyPr/>
          <a:lstStyle/>
          <a:p>
            <a:fld id="{87D0077D-55B0-1E4E-8AB8-E051B9750EFC}" type="slidenum">
              <a:rPr lang="sv-SE" smtClean="0"/>
              <a:t>‹#›</a:t>
            </a:fld>
            <a:endParaRPr lang="sv-SE"/>
          </a:p>
        </p:txBody>
      </p:sp>
      <p:sp>
        <p:nvSpPr>
          <p:cNvPr id="8" name="Platshållare för innehåll 2">
            <a:extLst>
              <a:ext uri="{FF2B5EF4-FFF2-40B4-BE49-F238E27FC236}">
                <a16:creationId xmlns:a16="http://schemas.microsoft.com/office/drawing/2014/main" id="{DEEF520B-981B-7B31-51DD-024FE7A9F566}"/>
              </a:ext>
            </a:extLst>
          </p:cNvPr>
          <p:cNvSpPr>
            <a:spLocks noGrp="1"/>
          </p:cNvSpPr>
          <p:nvPr>
            <p:ph sz="half" idx="1"/>
          </p:nvPr>
        </p:nvSpPr>
        <p:spPr>
          <a:xfrm>
            <a:off x="557212" y="2102069"/>
            <a:ext cx="5462587" cy="4143156"/>
          </a:xfrm>
        </p:spPr>
        <p:txBody>
          <a:bodyPr/>
          <a:lstStyle>
            <a:lvl1pPr>
              <a:defRPr sz="1400"/>
            </a:lvl1pPr>
            <a:lvl2pPr>
              <a:defRPr sz="1200"/>
            </a:lvl2pPr>
            <a:lvl3pPr>
              <a:defRPr sz="1100"/>
            </a:lvl3pPr>
            <a:lvl4pPr>
              <a:defRPr sz="1050"/>
            </a:lvl4pPr>
            <a:lvl5pPr>
              <a:defRPr sz="1050"/>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9" name="Platshållare för innehåll 3">
            <a:extLst>
              <a:ext uri="{FF2B5EF4-FFF2-40B4-BE49-F238E27FC236}">
                <a16:creationId xmlns:a16="http://schemas.microsoft.com/office/drawing/2014/main" id="{F8C965E9-1B90-DF3C-0D2B-3F2DD8EA8248}"/>
              </a:ext>
            </a:extLst>
          </p:cNvPr>
          <p:cNvSpPr>
            <a:spLocks noGrp="1"/>
          </p:cNvSpPr>
          <p:nvPr>
            <p:ph sz="half" idx="2"/>
          </p:nvPr>
        </p:nvSpPr>
        <p:spPr>
          <a:xfrm>
            <a:off x="6172200" y="2102067"/>
            <a:ext cx="5461000" cy="4143158"/>
          </a:xfrm>
        </p:spPr>
        <p:txBody>
          <a:bodyPr/>
          <a:lstStyle>
            <a:lvl1pPr>
              <a:defRPr sz="1400"/>
            </a:lvl1pPr>
            <a:lvl2pPr>
              <a:defRPr sz="1200"/>
            </a:lvl2pPr>
            <a:lvl3pPr>
              <a:defRPr sz="1100"/>
            </a:lvl3pPr>
            <a:lvl4pPr>
              <a:defRPr sz="1050"/>
            </a:lvl4pPr>
            <a:lvl5pPr>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020148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vå delar, Is">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1CBC45-D67F-C5D8-AE3A-35B55C28BAB3}"/>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3A3FB18-E9EE-C16F-A41E-0E0ED451DA82}"/>
              </a:ext>
            </a:extLst>
          </p:cNvPr>
          <p:cNvSpPr>
            <a:spLocks noGrp="1"/>
          </p:cNvSpPr>
          <p:nvPr>
            <p:ph sz="half" idx="1"/>
          </p:nvPr>
        </p:nvSpPr>
        <p:spPr>
          <a:xfrm>
            <a:off x="557212" y="2102069"/>
            <a:ext cx="5462587" cy="4143156"/>
          </a:xfrm>
        </p:spPr>
        <p:txBody>
          <a:bodyPr/>
          <a:lstStyle>
            <a:lvl1pPr>
              <a:defRPr sz="1400"/>
            </a:lvl1pPr>
            <a:lvl2pPr>
              <a:defRPr sz="1200"/>
            </a:lvl2pPr>
            <a:lvl3pPr>
              <a:defRPr sz="1100"/>
            </a:lvl3pPr>
            <a:lvl4pPr>
              <a:defRPr sz="1050"/>
            </a:lvl4pPr>
            <a:lvl5pPr>
              <a:defRPr sz="1050"/>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innehåll 3">
            <a:extLst>
              <a:ext uri="{FF2B5EF4-FFF2-40B4-BE49-F238E27FC236}">
                <a16:creationId xmlns:a16="http://schemas.microsoft.com/office/drawing/2014/main" id="{05782869-3AAF-0194-084C-15A62645D229}"/>
              </a:ext>
            </a:extLst>
          </p:cNvPr>
          <p:cNvSpPr>
            <a:spLocks noGrp="1"/>
          </p:cNvSpPr>
          <p:nvPr>
            <p:ph sz="half" idx="2"/>
          </p:nvPr>
        </p:nvSpPr>
        <p:spPr>
          <a:xfrm>
            <a:off x="6172200" y="2102067"/>
            <a:ext cx="5461000" cy="4143158"/>
          </a:xfrm>
        </p:spPr>
        <p:txBody>
          <a:bodyPr/>
          <a:lstStyle>
            <a:lvl1pPr>
              <a:defRPr sz="1400"/>
            </a:lvl1pPr>
            <a:lvl2pPr>
              <a:defRPr sz="1200"/>
            </a:lvl2pPr>
            <a:lvl3pPr>
              <a:defRPr sz="1100"/>
            </a:lvl3pPr>
            <a:lvl4pPr>
              <a:defRPr sz="1050"/>
            </a:lvl4pPr>
            <a:lvl5pPr>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A366A0D4-B789-EF3E-D113-1244DCF62D97}"/>
              </a:ext>
            </a:extLst>
          </p:cNvPr>
          <p:cNvSpPr>
            <a:spLocks noGrp="1"/>
          </p:cNvSpPr>
          <p:nvPr>
            <p:ph type="dt" sz="half" idx="10"/>
          </p:nvPr>
        </p:nvSpPr>
        <p:spPr/>
        <p:txBody>
          <a:bodyPr/>
          <a:lstStyle/>
          <a:p>
            <a:fld id="{7B29EA1C-4C3F-534B-8451-6A49D71519E4}" type="datetime1">
              <a:rPr lang="sv-SE" smtClean="0"/>
              <a:t>2024-06-17</a:t>
            </a:fld>
            <a:endParaRPr lang="sv-SE"/>
          </a:p>
        </p:txBody>
      </p:sp>
      <p:sp>
        <p:nvSpPr>
          <p:cNvPr id="6" name="Platshållare för sidfot 5">
            <a:extLst>
              <a:ext uri="{FF2B5EF4-FFF2-40B4-BE49-F238E27FC236}">
                <a16:creationId xmlns:a16="http://schemas.microsoft.com/office/drawing/2014/main" id="{6A2EBBB8-98B7-FC71-C89B-AF82A3514F61}"/>
              </a:ext>
            </a:extLst>
          </p:cNvPr>
          <p:cNvSpPr>
            <a:spLocks noGrp="1"/>
          </p:cNvSpPr>
          <p:nvPr>
            <p:ph type="ftr" sz="quarter" idx="11"/>
          </p:nvPr>
        </p:nvSpPr>
        <p:spPr/>
        <p:txBody>
          <a:bodyPr/>
          <a:lstStyle/>
          <a:p>
            <a:r>
              <a:rPr lang="sv-SE"/>
              <a:t>Sidfot</a:t>
            </a:r>
          </a:p>
        </p:txBody>
      </p:sp>
      <p:sp>
        <p:nvSpPr>
          <p:cNvPr id="7" name="Platshållare för bildnummer 6">
            <a:extLst>
              <a:ext uri="{FF2B5EF4-FFF2-40B4-BE49-F238E27FC236}">
                <a16:creationId xmlns:a16="http://schemas.microsoft.com/office/drawing/2014/main" id="{2B314B62-64C9-FEBE-17EB-D729E1F214EA}"/>
              </a:ext>
            </a:extLst>
          </p:cNvPr>
          <p:cNvSpPr>
            <a:spLocks noGrp="1"/>
          </p:cNvSpPr>
          <p:nvPr>
            <p:ph type="sldNum" sz="quarter" idx="12"/>
          </p:nvPr>
        </p:nvSpPr>
        <p:spPr/>
        <p:txBody>
          <a:bodyPr/>
          <a:lstStyle/>
          <a:p>
            <a:fld id="{87D0077D-55B0-1E4E-8AB8-E051B9750EFC}" type="slidenum">
              <a:rPr lang="sv-SE" smtClean="0"/>
              <a:t>‹#›</a:t>
            </a:fld>
            <a:endParaRPr lang="sv-SE"/>
          </a:p>
        </p:txBody>
      </p:sp>
    </p:spTree>
    <p:extLst>
      <p:ext uri="{BB962C8B-B14F-4D97-AF65-F5344CB8AC3E}">
        <p14:creationId xmlns:p14="http://schemas.microsoft.com/office/powerpoint/2010/main" val="37774625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vå delar, Lav">
    <p:bg>
      <p:bgPr>
        <a:solidFill>
          <a:schemeClr val="accent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1CBC45-D67F-C5D8-AE3A-35B55C28BAB3}"/>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3A3FB18-E9EE-C16F-A41E-0E0ED451DA82}"/>
              </a:ext>
            </a:extLst>
          </p:cNvPr>
          <p:cNvSpPr>
            <a:spLocks noGrp="1"/>
          </p:cNvSpPr>
          <p:nvPr>
            <p:ph sz="half" idx="1"/>
          </p:nvPr>
        </p:nvSpPr>
        <p:spPr>
          <a:xfrm>
            <a:off x="557212" y="2102069"/>
            <a:ext cx="5462587" cy="4143156"/>
          </a:xfrm>
        </p:spPr>
        <p:txBody>
          <a:bodyPr/>
          <a:lstStyle>
            <a:lvl1pPr>
              <a:defRPr sz="1400"/>
            </a:lvl1pPr>
            <a:lvl2pPr>
              <a:defRPr sz="1200"/>
            </a:lvl2pPr>
            <a:lvl3pPr>
              <a:defRPr sz="1100"/>
            </a:lvl3pPr>
            <a:lvl4pPr>
              <a:defRPr sz="1050"/>
            </a:lvl4pPr>
            <a:lvl5pPr>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05782869-3AAF-0194-084C-15A62645D229}"/>
              </a:ext>
            </a:extLst>
          </p:cNvPr>
          <p:cNvSpPr>
            <a:spLocks noGrp="1"/>
          </p:cNvSpPr>
          <p:nvPr>
            <p:ph sz="half" idx="2"/>
          </p:nvPr>
        </p:nvSpPr>
        <p:spPr>
          <a:xfrm>
            <a:off x="6172200" y="2102067"/>
            <a:ext cx="5461000" cy="4143158"/>
          </a:xfrm>
        </p:spPr>
        <p:txBody>
          <a:bodyPr/>
          <a:lstStyle>
            <a:lvl1pPr>
              <a:defRPr sz="1400"/>
            </a:lvl1pPr>
            <a:lvl2pPr>
              <a:defRPr sz="1200"/>
            </a:lvl2pPr>
            <a:lvl3pPr>
              <a:defRPr sz="1100"/>
            </a:lvl3pPr>
            <a:lvl4pPr>
              <a:defRPr sz="1050"/>
            </a:lvl4pPr>
            <a:lvl5pPr>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A366A0D4-B789-EF3E-D113-1244DCF62D97}"/>
              </a:ext>
            </a:extLst>
          </p:cNvPr>
          <p:cNvSpPr>
            <a:spLocks noGrp="1"/>
          </p:cNvSpPr>
          <p:nvPr>
            <p:ph type="dt" sz="half" idx="10"/>
          </p:nvPr>
        </p:nvSpPr>
        <p:spPr/>
        <p:txBody>
          <a:bodyPr/>
          <a:lstStyle/>
          <a:p>
            <a:fld id="{7B29EA1C-4C3F-534B-8451-6A49D71519E4}" type="datetime1">
              <a:rPr lang="sv-SE" smtClean="0"/>
              <a:t>2024-06-17</a:t>
            </a:fld>
            <a:endParaRPr lang="sv-SE"/>
          </a:p>
        </p:txBody>
      </p:sp>
      <p:sp>
        <p:nvSpPr>
          <p:cNvPr id="6" name="Platshållare för sidfot 5">
            <a:extLst>
              <a:ext uri="{FF2B5EF4-FFF2-40B4-BE49-F238E27FC236}">
                <a16:creationId xmlns:a16="http://schemas.microsoft.com/office/drawing/2014/main" id="{6A2EBBB8-98B7-FC71-C89B-AF82A3514F61}"/>
              </a:ext>
            </a:extLst>
          </p:cNvPr>
          <p:cNvSpPr>
            <a:spLocks noGrp="1"/>
          </p:cNvSpPr>
          <p:nvPr>
            <p:ph type="ftr" sz="quarter" idx="11"/>
          </p:nvPr>
        </p:nvSpPr>
        <p:spPr/>
        <p:txBody>
          <a:bodyPr/>
          <a:lstStyle/>
          <a:p>
            <a:r>
              <a:rPr lang="sv-SE"/>
              <a:t>Sidfot</a:t>
            </a:r>
          </a:p>
        </p:txBody>
      </p:sp>
      <p:sp>
        <p:nvSpPr>
          <p:cNvPr id="7" name="Platshållare för bildnummer 6">
            <a:extLst>
              <a:ext uri="{FF2B5EF4-FFF2-40B4-BE49-F238E27FC236}">
                <a16:creationId xmlns:a16="http://schemas.microsoft.com/office/drawing/2014/main" id="{2B314B62-64C9-FEBE-17EB-D729E1F214EA}"/>
              </a:ext>
            </a:extLst>
          </p:cNvPr>
          <p:cNvSpPr>
            <a:spLocks noGrp="1"/>
          </p:cNvSpPr>
          <p:nvPr>
            <p:ph type="sldNum" sz="quarter" idx="12"/>
          </p:nvPr>
        </p:nvSpPr>
        <p:spPr/>
        <p:txBody>
          <a:bodyPr/>
          <a:lstStyle/>
          <a:p>
            <a:fld id="{87D0077D-55B0-1E4E-8AB8-E051B9750EFC}" type="slidenum">
              <a:rPr lang="sv-SE" smtClean="0"/>
              <a:t>‹#›</a:t>
            </a:fld>
            <a:endParaRPr lang="sv-SE"/>
          </a:p>
        </p:txBody>
      </p:sp>
    </p:spTree>
    <p:extLst>
      <p:ext uri="{BB962C8B-B14F-4D97-AF65-F5344CB8AC3E}">
        <p14:creationId xmlns:p14="http://schemas.microsoft.com/office/powerpoint/2010/main" val="24582840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vå delar, Sand">
    <p:bg>
      <p:bgPr>
        <a:solidFill>
          <a:schemeClr val="accent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1CBC45-D67F-C5D8-AE3A-35B55C28BAB3}"/>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3A3FB18-E9EE-C16F-A41E-0E0ED451DA82}"/>
              </a:ext>
            </a:extLst>
          </p:cNvPr>
          <p:cNvSpPr>
            <a:spLocks noGrp="1"/>
          </p:cNvSpPr>
          <p:nvPr>
            <p:ph sz="half" idx="1"/>
          </p:nvPr>
        </p:nvSpPr>
        <p:spPr>
          <a:xfrm>
            <a:off x="557212" y="2102069"/>
            <a:ext cx="5462587" cy="4143156"/>
          </a:xfrm>
        </p:spPr>
        <p:txBody>
          <a:bodyPr/>
          <a:lstStyle>
            <a:lvl1pPr>
              <a:defRPr sz="1400"/>
            </a:lvl1pPr>
            <a:lvl2pPr>
              <a:defRPr sz="1200"/>
            </a:lvl2pPr>
            <a:lvl3pPr>
              <a:defRPr sz="1100"/>
            </a:lvl3pPr>
            <a:lvl4pPr>
              <a:defRPr sz="1050"/>
            </a:lvl4pPr>
            <a:lvl5pPr>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05782869-3AAF-0194-084C-15A62645D229}"/>
              </a:ext>
            </a:extLst>
          </p:cNvPr>
          <p:cNvSpPr>
            <a:spLocks noGrp="1"/>
          </p:cNvSpPr>
          <p:nvPr>
            <p:ph sz="half" idx="2"/>
          </p:nvPr>
        </p:nvSpPr>
        <p:spPr>
          <a:xfrm>
            <a:off x="6172200" y="2102067"/>
            <a:ext cx="5461000" cy="4143158"/>
          </a:xfrm>
        </p:spPr>
        <p:txBody>
          <a:bodyPr/>
          <a:lstStyle>
            <a:lvl1pPr>
              <a:defRPr sz="1400"/>
            </a:lvl1pPr>
            <a:lvl2pPr>
              <a:defRPr sz="1200"/>
            </a:lvl2pPr>
            <a:lvl3pPr>
              <a:defRPr sz="1100"/>
            </a:lvl3pPr>
            <a:lvl4pPr>
              <a:defRPr sz="1050"/>
            </a:lvl4pPr>
            <a:lvl5pPr>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A366A0D4-B789-EF3E-D113-1244DCF62D97}"/>
              </a:ext>
            </a:extLst>
          </p:cNvPr>
          <p:cNvSpPr>
            <a:spLocks noGrp="1"/>
          </p:cNvSpPr>
          <p:nvPr>
            <p:ph type="dt" sz="half" idx="10"/>
          </p:nvPr>
        </p:nvSpPr>
        <p:spPr/>
        <p:txBody>
          <a:bodyPr/>
          <a:lstStyle/>
          <a:p>
            <a:fld id="{7B29EA1C-4C3F-534B-8451-6A49D71519E4}" type="datetime1">
              <a:rPr lang="sv-SE" smtClean="0"/>
              <a:t>2024-06-17</a:t>
            </a:fld>
            <a:endParaRPr lang="sv-SE"/>
          </a:p>
        </p:txBody>
      </p:sp>
      <p:sp>
        <p:nvSpPr>
          <p:cNvPr id="6" name="Platshållare för sidfot 5">
            <a:extLst>
              <a:ext uri="{FF2B5EF4-FFF2-40B4-BE49-F238E27FC236}">
                <a16:creationId xmlns:a16="http://schemas.microsoft.com/office/drawing/2014/main" id="{6A2EBBB8-98B7-FC71-C89B-AF82A3514F61}"/>
              </a:ext>
            </a:extLst>
          </p:cNvPr>
          <p:cNvSpPr>
            <a:spLocks noGrp="1"/>
          </p:cNvSpPr>
          <p:nvPr>
            <p:ph type="ftr" sz="quarter" idx="11"/>
          </p:nvPr>
        </p:nvSpPr>
        <p:spPr/>
        <p:txBody>
          <a:bodyPr/>
          <a:lstStyle/>
          <a:p>
            <a:r>
              <a:rPr lang="sv-SE"/>
              <a:t>Sidfot</a:t>
            </a:r>
          </a:p>
        </p:txBody>
      </p:sp>
      <p:sp>
        <p:nvSpPr>
          <p:cNvPr id="7" name="Platshållare för bildnummer 6">
            <a:extLst>
              <a:ext uri="{FF2B5EF4-FFF2-40B4-BE49-F238E27FC236}">
                <a16:creationId xmlns:a16="http://schemas.microsoft.com/office/drawing/2014/main" id="{2B314B62-64C9-FEBE-17EB-D729E1F214EA}"/>
              </a:ext>
            </a:extLst>
          </p:cNvPr>
          <p:cNvSpPr>
            <a:spLocks noGrp="1"/>
          </p:cNvSpPr>
          <p:nvPr>
            <p:ph type="sldNum" sz="quarter" idx="12"/>
          </p:nvPr>
        </p:nvSpPr>
        <p:spPr/>
        <p:txBody>
          <a:bodyPr/>
          <a:lstStyle/>
          <a:p>
            <a:fld id="{87D0077D-55B0-1E4E-8AB8-E051B9750EFC}" type="slidenum">
              <a:rPr lang="sv-SE" smtClean="0"/>
              <a:t>‹#›</a:t>
            </a:fld>
            <a:endParaRPr lang="sv-SE"/>
          </a:p>
        </p:txBody>
      </p:sp>
    </p:spTree>
    <p:extLst>
      <p:ext uri="{BB962C8B-B14F-4D97-AF65-F5344CB8AC3E}">
        <p14:creationId xmlns:p14="http://schemas.microsoft.com/office/powerpoint/2010/main" val="20697642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50/50">
    <p:bg>
      <p:bgPr>
        <a:solidFill>
          <a:schemeClr val="bg2"/>
        </a:solidFill>
        <a:effectLst/>
      </p:bgPr>
    </p:bg>
    <p:spTree>
      <p:nvGrpSpPr>
        <p:cNvPr id="1" name=""/>
        <p:cNvGrpSpPr/>
        <p:nvPr/>
      </p:nvGrpSpPr>
      <p:grpSpPr>
        <a:xfrm>
          <a:off x="0" y="0"/>
          <a:ext cx="0" cy="0"/>
          <a:chOff x="0" y="0"/>
          <a:chExt cx="0" cy="0"/>
        </a:xfrm>
      </p:grpSpPr>
      <p:sp>
        <p:nvSpPr>
          <p:cNvPr id="9" name="Frihandsfigur 8">
            <a:extLst>
              <a:ext uri="{FF2B5EF4-FFF2-40B4-BE49-F238E27FC236}">
                <a16:creationId xmlns:a16="http://schemas.microsoft.com/office/drawing/2014/main" id="{3D7A80A7-EA34-AA88-F300-11A240AC2A63}"/>
              </a:ext>
            </a:extLst>
          </p:cNvPr>
          <p:cNvSpPr/>
          <p:nvPr userDrawn="1"/>
        </p:nvSpPr>
        <p:spPr>
          <a:xfrm>
            <a:off x="-1" y="0"/>
            <a:ext cx="6539790" cy="6864263"/>
          </a:xfrm>
          <a:custGeom>
            <a:avLst/>
            <a:gdLst>
              <a:gd name="connsiteX0" fmla="*/ 0 w 6539790"/>
              <a:gd name="connsiteY0" fmla="*/ 0 h 6864263"/>
              <a:gd name="connsiteX1" fmla="*/ 741405 w 6539790"/>
              <a:gd name="connsiteY1" fmla="*/ 0 h 6864263"/>
              <a:gd name="connsiteX2" fmla="*/ 741405 w 6539790"/>
              <a:gd name="connsiteY2" fmla="*/ 6304 h 6864263"/>
              <a:gd name="connsiteX3" fmla="*/ 6527901 w 6539790"/>
              <a:gd name="connsiteY3" fmla="*/ 12357 h 6864263"/>
              <a:gd name="connsiteX4" fmla="*/ 6243694 w 6539790"/>
              <a:gd name="connsiteY4" fmla="*/ 6864263 h 6864263"/>
              <a:gd name="connsiteX5" fmla="*/ 701876 w 6539790"/>
              <a:gd name="connsiteY5" fmla="*/ 6864263 h 6864263"/>
              <a:gd name="connsiteX6" fmla="*/ 701876 w 6539790"/>
              <a:gd name="connsiteY6" fmla="*/ 6857999 h 6864263"/>
              <a:gd name="connsiteX7" fmla="*/ 0 w 6539790"/>
              <a:gd name="connsiteY7" fmla="*/ 6857999 h 686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39790" h="6864263">
                <a:moveTo>
                  <a:pt x="0" y="0"/>
                </a:moveTo>
                <a:lnTo>
                  <a:pt x="741405" y="0"/>
                </a:lnTo>
                <a:lnTo>
                  <a:pt x="741405" y="6304"/>
                </a:lnTo>
                <a:lnTo>
                  <a:pt x="6527901" y="12357"/>
                </a:lnTo>
                <a:cubicBezTo>
                  <a:pt x="6631286" y="2903246"/>
                  <a:pt x="6020245" y="3693175"/>
                  <a:pt x="6243694" y="6864263"/>
                </a:cubicBezTo>
                <a:lnTo>
                  <a:pt x="701876" y="6864263"/>
                </a:lnTo>
                <a:lnTo>
                  <a:pt x="701876" y="6857999"/>
                </a:lnTo>
                <a:lnTo>
                  <a:pt x="0" y="6857999"/>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
        <p:nvSpPr>
          <p:cNvPr id="3" name="Platshållare för sidfot 2">
            <a:extLst>
              <a:ext uri="{FF2B5EF4-FFF2-40B4-BE49-F238E27FC236}">
                <a16:creationId xmlns:a16="http://schemas.microsoft.com/office/drawing/2014/main" id="{E11F068C-EE56-094E-85B9-914E9B8A776C}"/>
              </a:ext>
            </a:extLst>
          </p:cNvPr>
          <p:cNvSpPr>
            <a:spLocks noGrp="1"/>
          </p:cNvSpPr>
          <p:nvPr>
            <p:ph type="ftr" sz="quarter" idx="10"/>
          </p:nvPr>
        </p:nvSpPr>
        <p:spPr/>
        <p:txBody>
          <a:bodyPr/>
          <a:lstStyle/>
          <a:p>
            <a:r>
              <a:rPr lang="sv-SE"/>
              <a:t>Sidfot</a:t>
            </a:r>
          </a:p>
        </p:txBody>
      </p:sp>
      <p:sp>
        <p:nvSpPr>
          <p:cNvPr id="4" name="Platshållare för datum 3">
            <a:extLst>
              <a:ext uri="{FF2B5EF4-FFF2-40B4-BE49-F238E27FC236}">
                <a16:creationId xmlns:a16="http://schemas.microsoft.com/office/drawing/2014/main" id="{EB6E5BF2-64F5-F74E-B3A5-C677EFBF2D2F}"/>
              </a:ext>
            </a:extLst>
          </p:cNvPr>
          <p:cNvSpPr>
            <a:spLocks noGrp="1"/>
          </p:cNvSpPr>
          <p:nvPr>
            <p:ph type="dt" sz="half" idx="11"/>
          </p:nvPr>
        </p:nvSpPr>
        <p:spPr/>
        <p:txBody>
          <a:bodyPr/>
          <a:lstStyle/>
          <a:p>
            <a:fld id="{E00E18E1-9166-E142-8501-115051DA9B43}" type="datetime1">
              <a:rPr lang="sv-SE" smtClean="0"/>
              <a:t>2024-06-17</a:t>
            </a:fld>
            <a:endParaRPr lang="sv-SE"/>
          </a:p>
        </p:txBody>
      </p:sp>
      <p:sp>
        <p:nvSpPr>
          <p:cNvPr id="5" name="Platshållare för bildnummer 4">
            <a:extLst>
              <a:ext uri="{FF2B5EF4-FFF2-40B4-BE49-F238E27FC236}">
                <a16:creationId xmlns:a16="http://schemas.microsoft.com/office/drawing/2014/main" id="{A147EC3B-1737-D043-91BF-BF58FA8E55F8}"/>
              </a:ext>
            </a:extLst>
          </p:cNvPr>
          <p:cNvSpPr>
            <a:spLocks noGrp="1"/>
          </p:cNvSpPr>
          <p:nvPr>
            <p:ph type="sldNum" sz="quarter" idx="12"/>
          </p:nvPr>
        </p:nvSpPr>
        <p:spPr/>
        <p:txBody>
          <a:bodyPr/>
          <a:lstStyle/>
          <a:p>
            <a:fld id="{3EDFEE4B-213D-304B-BE6A-BD4AF3E100B7}" type="slidenum">
              <a:rPr lang="sv-SE" smtClean="0"/>
              <a:pPr/>
              <a:t>‹#›</a:t>
            </a:fld>
            <a:endParaRPr lang="sv-SE"/>
          </a:p>
        </p:txBody>
      </p:sp>
      <p:sp>
        <p:nvSpPr>
          <p:cNvPr id="10" name="Platshållare för innehåll 9">
            <a:extLst>
              <a:ext uri="{FF2B5EF4-FFF2-40B4-BE49-F238E27FC236}">
                <a16:creationId xmlns:a16="http://schemas.microsoft.com/office/drawing/2014/main" id="{A0C32C75-BCDF-BC4E-97A2-A9B9DF81A847}"/>
              </a:ext>
            </a:extLst>
          </p:cNvPr>
          <p:cNvSpPr>
            <a:spLocks noGrp="1"/>
          </p:cNvSpPr>
          <p:nvPr>
            <p:ph sz="quarter" idx="13"/>
          </p:nvPr>
        </p:nvSpPr>
        <p:spPr>
          <a:xfrm>
            <a:off x="557213" y="2215376"/>
            <a:ext cx="4883068" cy="4029849"/>
          </a:xfrm>
        </p:spPr>
        <p:txBody>
          <a:bodyPr/>
          <a:lstStyle>
            <a:lvl1pPr>
              <a:defRPr sz="1400"/>
            </a:lvl1pPr>
            <a:lvl2pPr>
              <a:defRPr sz="1200"/>
            </a:lvl2pPr>
            <a:lvl3pPr>
              <a:defRPr sz="1100"/>
            </a:lvl3pPr>
            <a:lvl4pPr>
              <a:defRPr sz="1050"/>
            </a:lvl4pPr>
            <a:lvl5pPr>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2" name="Platshållare för innehåll 9">
            <a:extLst>
              <a:ext uri="{FF2B5EF4-FFF2-40B4-BE49-F238E27FC236}">
                <a16:creationId xmlns:a16="http://schemas.microsoft.com/office/drawing/2014/main" id="{A7693BAF-5D33-114D-B8D1-683490E01FA5}"/>
              </a:ext>
            </a:extLst>
          </p:cNvPr>
          <p:cNvSpPr>
            <a:spLocks noGrp="1"/>
          </p:cNvSpPr>
          <p:nvPr>
            <p:ph sz="quarter" idx="14"/>
          </p:nvPr>
        </p:nvSpPr>
        <p:spPr>
          <a:xfrm>
            <a:off x="6748244" y="2215376"/>
            <a:ext cx="4884955" cy="4029849"/>
          </a:xfrm>
        </p:spPr>
        <p:txBody>
          <a:bodyPr/>
          <a:lstStyle>
            <a:lvl1pPr>
              <a:defRPr sz="1400"/>
            </a:lvl1pPr>
            <a:lvl2pPr>
              <a:defRPr sz="1200"/>
            </a:lvl2pPr>
            <a:lvl3pPr>
              <a:defRPr sz="1100"/>
            </a:lvl3pPr>
            <a:lvl4pPr>
              <a:defRPr sz="1050"/>
            </a:lvl4pPr>
            <a:lvl5pPr>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4" name="Platshållare för text 6">
            <a:extLst>
              <a:ext uri="{FF2B5EF4-FFF2-40B4-BE49-F238E27FC236}">
                <a16:creationId xmlns:a16="http://schemas.microsoft.com/office/drawing/2014/main" id="{AFC3D761-81A0-324B-95F5-8A91B195677B}"/>
              </a:ext>
            </a:extLst>
          </p:cNvPr>
          <p:cNvSpPr>
            <a:spLocks noGrp="1"/>
          </p:cNvSpPr>
          <p:nvPr>
            <p:ph type="body" sz="quarter" idx="15" hasCustomPrompt="1"/>
          </p:nvPr>
        </p:nvSpPr>
        <p:spPr>
          <a:xfrm>
            <a:off x="6748244" y="863600"/>
            <a:ext cx="4884955" cy="1076325"/>
          </a:xfrm>
        </p:spPr>
        <p:txBody>
          <a:bodyPr anchor="t"/>
          <a:lstStyle>
            <a:lvl1pPr marL="0" indent="0" algn="l">
              <a:buNone/>
              <a:defRPr sz="3200" b="1">
                <a:solidFill>
                  <a:schemeClr val="accent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sv-SE"/>
              <a:t>Skriv en rubrik här</a:t>
            </a:r>
          </a:p>
        </p:txBody>
      </p:sp>
      <p:sp>
        <p:nvSpPr>
          <p:cNvPr id="7" name="Rubrik 6">
            <a:extLst>
              <a:ext uri="{FF2B5EF4-FFF2-40B4-BE49-F238E27FC236}">
                <a16:creationId xmlns:a16="http://schemas.microsoft.com/office/drawing/2014/main" id="{CD6756CF-006D-A361-9AD0-1BC886AABC07}"/>
              </a:ext>
            </a:extLst>
          </p:cNvPr>
          <p:cNvSpPr>
            <a:spLocks noGrp="1"/>
          </p:cNvSpPr>
          <p:nvPr>
            <p:ph type="title"/>
          </p:nvPr>
        </p:nvSpPr>
        <p:spPr>
          <a:xfrm>
            <a:off x="557215" y="862007"/>
            <a:ext cx="4883067" cy="1077918"/>
          </a:xfrm>
        </p:spPr>
        <p:txBody>
          <a:bodyPr/>
          <a:lstStyle/>
          <a:p>
            <a:r>
              <a:rPr lang="sv-SE"/>
              <a:t>Klicka här för att ändra mall för rubrikformat</a:t>
            </a:r>
          </a:p>
        </p:txBody>
      </p:sp>
      <p:pic>
        <p:nvPicPr>
          <p:cNvPr id="8" name="Bild 7">
            <a:extLst>
              <a:ext uri="{FF2B5EF4-FFF2-40B4-BE49-F238E27FC236}">
                <a16:creationId xmlns:a16="http://schemas.microsoft.com/office/drawing/2014/main" id="{FA573C6D-CC56-A998-2E23-3FF3EB77C1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05752" y="1"/>
            <a:ext cx="580496" cy="556612"/>
          </a:xfrm>
          <a:prstGeom prst="rect">
            <a:avLst/>
          </a:prstGeom>
        </p:spPr>
      </p:pic>
    </p:spTree>
    <p:extLst>
      <p:ext uri="{BB962C8B-B14F-4D97-AF65-F5344CB8AC3E}">
        <p14:creationId xmlns:p14="http://schemas.microsoft.com/office/powerpoint/2010/main" val="13057661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och bild">
    <p:spTree>
      <p:nvGrpSpPr>
        <p:cNvPr id="1" name=""/>
        <p:cNvGrpSpPr/>
        <p:nvPr/>
      </p:nvGrpSpPr>
      <p:grpSpPr>
        <a:xfrm>
          <a:off x="0" y="0"/>
          <a:ext cx="0" cy="0"/>
          <a:chOff x="0" y="0"/>
          <a:chExt cx="0" cy="0"/>
        </a:xfrm>
      </p:grpSpPr>
      <p:sp>
        <p:nvSpPr>
          <p:cNvPr id="2" name="Frihandsfigur 1">
            <a:extLst>
              <a:ext uri="{FF2B5EF4-FFF2-40B4-BE49-F238E27FC236}">
                <a16:creationId xmlns:a16="http://schemas.microsoft.com/office/drawing/2014/main" id="{C321D2F1-C80B-9F8D-B7F3-9E0BB3AF48EF}"/>
              </a:ext>
            </a:extLst>
          </p:cNvPr>
          <p:cNvSpPr/>
          <p:nvPr userDrawn="1"/>
        </p:nvSpPr>
        <p:spPr>
          <a:xfrm rot="10800000">
            <a:off x="-52086" y="-7434"/>
            <a:ext cx="1184199" cy="1202175"/>
          </a:xfrm>
          <a:custGeom>
            <a:avLst/>
            <a:gdLst>
              <a:gd name="connsiteX0" fmla="*/ 132809 w 2659879"/>
              <a:gd name="connsiteY0" fmla="*/ 4505498 h 4505498"/>
              <a:gd name="connsiteX1" fmla="*/ 141122 w 2659879"/>
              <a:gd name="connsiteY1" fmla="*/ 4064923 h 4505498"/>
              <a:gd name="connsiteX2" fmla="*/ 1579224 w 2659879"/>
              <a:gd name="connsiteY2" fmla="*/ 2801389 h 4505498"/>
              <a:gd name="connsiteX3" fmla="*/ 2144489 w 2659879"/>
              <a:gd name="connsiteY3" fmla="*/ 606829 h 4505498"/>
              <a:gd name="connsiteX4" fmla="*/ 2659879 w 2659879"/>
              <a:gd name="connsiteY4"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10445"/>
              <a:gd name="connsiteY0" fmla="*/ 4530437 h 4530437"/>
              <a:gd name="connsiteX1" fmla="*/ 1479666 w 2510445"/>
              <a:gd name="connsiteY1" fmla="*/ 2701637 h 4530437"/>
              <a:gd name="connsiteX2" fmla="*/ 2510445 w 2510445"/>
              <a:gd name="connsiteY2" fmla="*/ 0 h 4530437"/>
              <a:gd name="connsiteX0" fmla="*/ 0 w 2510445"/>
              <a:gd name="connsiteY0" fmla="*/ 4530437 h 4530437"/>
              <a:gd name="connsiteX1" fmla="*/ 1479666 w 2510445"/>
              <a:gd name="connsiteY1" fmla="*/ 2701637 h 4530437"/>
              <a:gd name="connsiteX2" fmla="*/ 2510445 w 2510445"/>
              <a:gd name="connsiteY2" fmla="*/ 0 h 4530437"/>
              <a:gd name="connsiteX0" fmla="*/ 0 w 3685040"/>
              <a:gd name="connsiteY0" fmla="*/ 4537871 h 4537871"/>
              <a:gd name="connsiteX1" fmla="*/ 2654261 w 3685040"/>
              <a:gd name="connsiteY1" fmla="*/ 2701637 h 4537871"/>
              <a:gd name="connsiteX2" fmla="*/ 3685040 w 3685040"/>
              <a:gd name="connsiteY2" fmla="*/ 0 h 4537871"/>
              <a:gd name="connsiteX0" fmla="*/ 0 w 3685040"/>
              <a:gd name="connsiteY0" fmla="*/ 4537871 h 4537871"/>
              <a:gd name="connsiteX1" fmla="*/ 1821637 w 3685040"/>
              <a:gd name="connsiteY1" fmla="*/ 2805715 h 4537871"/>
              <a:gd name="connsiteX2" fmla="*/ 3685040 w 3685040"/>
              <a:gd name="connsiteY2" fmla="*/ 0 h 4537871"/>
              <a:gd name="connsiteX0" fmla="*/ 0 w 2800377"/>
              <a:gd name="connsiteY0" fmla="*/ 2842886 h 2842886"/>
              <a:gd name="connsiteX1" fmla="*/ 1821637 w 2800377"/>
              <a:gd name="connsiteY1" fmla="*/ 1110730 h 2842886"/>
              <a:gd name="connsiteX2" fmla="*/ 2800377 w 2800377"/>
              <a:gd name="connsiteY2" fmla="*/ 0 h 2842886"/>
              <a:gd name="connsiteX0" fmla="*/ 0 w 2800377"/>
              <a:gd name="connsiteY0" fmla="*/ 2842886 h 2842886"/>
              <a:gd name="connsiteX1" fmla="*/ 1821637 w 2800377"/>
              <a:gd name="connsiteY1" fmla="*/ 1110730 h 2842886"/>
              <a:gd name="connsiteX2" fmla="*/ 2800377 w 2800377"/>
              <a:gd name="connsiteY2" fmla="*/ 0 h 2842886"/>
              <a:gd name="connsiteX0" fmla="*/ 0 w 2800377"/>
              <a:gd name="connsiteY0" fmla="*/ 2842886 h 2842886"/>
              <a:gd name="connsiteX1" fmla="*/ 1702690 w 2800377"/>
              <a:gd name="connsiteY1" fmla="*/ 1304018 h 2842886"/>
              <a:gd name="connsiteX2" fmla="*/ 2800377 w 2800377"/>
              <a:gd name="connsiteY2" fmla="*/ 0 h 2842886"/>
            </a:gdLst>
            <a:ahLst/>
            <a:cxnLst>
              <a:cxn ang="0">
                <a:pos x="connsiteX0" y="connsiteY0"/>
              </a:cxn>
              <a:cxn ang="0">
                <a:pos x="connsiteX1" y="connsiteY1"/>
              </a:cxn>
              <a:cxn ang="0">
                <a:pos x="connsiteX2" y="connsiteY2"/>
              </a:cxn>
            </a:cxnLst>
            <a:rect l="l" t="t" r="r" b="b"/>
            <a:pathLst>
              <a:path w="2800377" h="2842886">
                <a:moveTo>
                  <a:pt x="0" y="2842886"/>
                </a:moveTo>
                <a:cubicBezTo>
                  <a:pt x="27016" y="1581776"/>
                  <a:pt x="1235961" y="1777832"/>
                  <a:pt x="1702690" y="1304018"/>
                </a:cubicBezTo>
                <a:cubicBezTo>
                  <a:pt x="2169420" y="830204"/>
                  <a:pt x="2177276" y="45298"/>
                  <a:pt x="2800377" y="0"/>
                </a:cubicBezTo>
              </a:path>
            </a:pathLst>
          </a:custGeom>
          <a:noFill/>
          <a:ln w="1143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Frihandsfigur 5">
            <a:extLst>
              <a:ext uri="{FF2B5EF4-FFF2-40B4-BE49-F238E27FC236}">
                <a16:creationId xmlns:a16="http://schemas.microsoft.com/office/drawing/2014/main" id="{7A4A9930-CE44-5050-584C-0B9D8243671F}"/>
              </a:ext>
            </a:extLst>
          </p:cNvPr>
          <p:cNvSpPr/>
          <p:nvPr userDrawn="1"/>
        </p:nvSpPr>
        <p:spPr>
          <a:xfrm rot="10800000">
            <a:off x="5274882" y="6132371"/>
            <a:ext cx="2742637" cy="806132"/>
          </a:xfrm>
          <a:custGeom>
            <a:avLst/>
            <a:gdLst>
              <a:gd name="connsiteX0" fmla="*/ 132809 w 2659879"/>
              <a:gd name="connsiteY0" fmla="*/ 4505498 h 4505498"/>
              <a:gd name="connsiteX1" fmla="*/ 141122 w 2659879"/>
              <a:gd name="connsiteY1" fmla="*/ 4064923 h 4505498"/>
              <a:gd name="connsiteX2" fmla="*/ 1579224 w 2659879"/>
              <a:gd name="connsiteY2" fmla="*/ 2801389 h 4505498"/>
              <a:gd name="connsiteX3" fmla="*/ 2144489 w 2659879"/>
              <a:gd name="connsiteY3" fmla="*/ 606829 h 4505498"/>
              <a:gd name="connsiteX4" fmla="*/ 2659879 w 2659879"/>
              <a:gd name="connsiteY4"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10445"/>
              <a:gd name="connsiteY0" fmla="*/ 4530437 h 4530437"/>
              <a:gd name="connsiteX1" fmla="*/ 1479666 w 2510445"/>
              <a:gd name="connsiteY1" fmla="*/ 2701637 h 4530437"/>
              <a:gd name="connsiteX2" fmla="*/ 2510445 w 2510445"/>
              <a:gd name="connsiteY2" fmla="*/ 0 h 4530437"/>
              <a:gd name="connsiteX0" fmla="*/ 0 w 2510445"/>
              <a:gd name="connsiteY0" fmla="*/ 4530437 h 4530437"/>
              <a:gd name="connsiteX1" fmla="*/ 1479666 w 2510445"/>
              <a:gd name="connsiteY1" fmla="*/ 2701637 h 4530437"/>
              <a:gd name="connsiteX2" fmla="*/ 2510445 w 2510445"/>
              <a:gd name="connsiteY2" fmla="*/ 0 h 4530437"/>
              <a:gd name="connsiteX0" fmla="*/ 0 w 1497161"/>
              <a:gd name="connsiteY0" fmla="*/ 5258984 h 5258984"/>
              <a:gd name="connsiteX1" fmla="*/ 1479666 w 1497161"/>
              <a:gd name="connsiteY1" fmla="*/ 3430184 h 5258984"/>
              <a:gd name="connsiteX2" fmla="*/ 1172298 w 1497161"/>
              <a:gd name="connsiteY2" fmla="*/ 0 h 5258984"/>
              <a:gd name="connsiteX0" fmla="*/ 0 w 1510839"/>
              <a:gd name="connsiteY0" fmla="*/ 5258984 h 5258984"/>
              <a:gd name="connsiteX1" fmla="*/ 1479666 w 1510839"/>
              <a:gd name="connsiteY1" fmla="*/ 3430184 h 5258984"/>
              <a:gd name="connsiteX2" fmla="*/ 1172298 w 1510839"/>
              <a:gd name="connsiteY2" fmla="*/ 0 h 5258984"/>
              <a:gd name="connsiteX0" fmla="*/ 0 w 2372790"/>
              <a:gd name="connsiteY0" fmla="*/ 5258984 h 5258984"/>
              <a:gd name="connsiteX1" fmla="*/ 2356895 w 2372790"/>
              <a:gd name="connsiteY1" fmla="*/ 2612428 h 5258984"/>
              <a:gd name="connsiteX2" fmla="*/ 1172298 w 2372790"/>
              <a:gd name="connsiteY2" fmla="*/ 0 h 5258984"/>
              <a:gd name="connsiteX0" fmla="*/ 2371936 w 2372622"/>
              <a:gd name="connsiteY0" fmla="*/ 3846496 h 3846496"/>
              <a:gd name="connsiteX1" fmla="*/ 1234782 w 2372622"/>
              <a:gd name="connsiteY1" fmla="*/ 2612428 h 3846496"/>
              <a:gd name="connsiteX2" fmla="*/ 50185 w 2372622"/>
              <a:gd name="connsiteY2" fmla="*/ 0 h 3846496"/>
              <a:gd name="connsiteX0" fmla="*/ 2371936 w 2371936"/>
              <a:gd name="connsiteY0" fmla="*/ 3846496 h 3846496"/>
              <a:gd name="connsiteX1" fmla="*/ 1234782 w 2371936"/>
              <a:gd name="connsiteY1" fmla="*/ 2612428 h 3846496"/>
              <a:gd name="connsiteX2" fmla="*/ 50185 w 2371936"/>
              <a:gd name="connsiteY2" fmla="*/ 0 h 3846496"/>
              <a:gd name="connsiteX0" fmla="*/ 2374282 w 2374282"/>
              <a:gd name="connsiteY0" fmla="*/ 3846496 h 3846496"/>
              <a:gd name="connsiteX1" fmla="*/ 1177655 w 2374282"/>
              <a:gd name="connsiteY1" fmla="*/ 2069735 h 3846496"/>
              <a:gd name="connsiteX2" fmla="*/ 52531 w 2374282"/>
              <a:gd name="connsiteY2" fmla="*/ 0 h 3846496"/>
              <a:gd name="connsiteX0" fmla="*/ 3205467 w 3205467"/>
              <a:gd name="connsiteY0" fmla="*/ 1028955 h 2085603"/>
              <a:gd name="connsiteX1" fmla="*/ 1183650 w 3205467"/>
              <a:gd name="connsiteY1" fmla="*/ 2069735 h 2085603"/>
              <a:gd name="connsiteX2" fmla="*/ 58526 w 3205467"/>
              <a:gd name="connsiteY2" fmla="*/ 0 h 2085603"/>
              <a:gd name="connsiteX0" fmla="*/ 3205467 w 3205467"/>
              <a:gd name="connsiteY0" fmla="*/ 1028955 h 2169915"/>
              <a:gd name="connsiteX1" fmla="*/ 1183650 w 3205467"/>
              <a:gd name="connsiteY1" fmla="*/ 2069735 h 2169915"/>
              <a:gd name="connsiteX2" fmla="*/ 58526 w 3205467"/>
              <a:gd name="connsiteY2" fmla="*/ 0 h 2169915"/>
              <a:gd name="connsiteX0" fmla="*/ 3220482 w 3220482"/>
              <a:gd name="connsiteY0" fmla="*/ 1028955 h 2413710"/>
              <a:gd name="connsiteX1" fmla="*/ 960772 w 3220482"/>
              <a:gd name="connsiteY1" fmla="*/ 2359667 h 2413710"/>
              <a:gd name="connsiteX2" fmla="*/ 73541 w 3220482"/>
              <a:gd name="connsiteY2" fmla="*/ 0 h 2413710"/>
              <a:gd name="connsiteX0" fmla="*/ 2942185 w 2942185"/>
              <a:gd name="connsiteY0" fmla="*/ 991784 h 2407812"/>
              <a:gd name="connsiteX1" fmla="*/ 957538 w 2942185"/>
              <a:gd name="connsiteY1" fmla="*/ 2359667 h 2407812"/>
              <a:gd name="connsiteX2" fmla="*/ 70307 w 2942185"/>
              <a:gd name="connsiteY2" fmla="*/ 0 h 2407812"/>
              <a:gd name="connsiteX0" fmla="*/ 1984647 w 1984647"/>
              <a:gd name="connsiteY0" fmla="*/ 0 h 1416028"/>
              <a:gd name="connsiteX1" fmla="*/ 0 w 1984647"/>
              <a:gd name="connsiteY1" fmla="*/ 1367883 h 1416028"/>
              <a:gd name="connsiteX0" fmla="*/ 1984647 w 1984647"/>
              <a:gd name="connsiteY0" fmla="*/ 0 h 1373444"/>
              <a:gd name="connsiteX1" fmla="*/ 0 w 1984647"/>
              <a:gd name="connsiteY1" fmla="*/ 1367883 h 1373444"/>
              <a:gd name="connsiteX0" fmla="*/ 1984647 w 1984647"/>
              <a:gd name="connsiteY0" fmla="*/ 0 h 1371630"/>
              <a:gd name="connsiteX1" fmla="*/ 0 w 1984647"/>
              <a:gd name="connsiteY1" fmla="*/ 1367883 h 1371630"/>
              <a:gd name="connsiteX0" fmla="*/ 4104463 w 4104463"/>
              <a:gd name="connsiteY0" fmla="*/ 0 h 567485"/>
              <a:gd name="connsiteX1" fmla="*/ 0 w 4104463"/>
              <a:gd name="connsiteY1" fmla="*/ 56913 h 567485"/>
              <a:gd name="connsiteX0" fmla="*/ 4112559 w 4112559"/>
              <a:gd name="connsiteY0" fmla="*/ 0 h 817622"/>
              <a:gd name="connsiteX1" fmla="*/ 8096 w 4112559"/>
              <a:gd name="connsiteY1" fmla="*/ 56913 h 817622"/>
              <a:gd name="connsiteX0" fmla="*/ 4114658 w 4114658"/>
              <a:gd name="connsiteY0" fmla="*/ 0 h 803864"/>
              <a:gd name="connsiteX1" fmla="*/ 10195 w 4114658"/>
              <a:gd name="connsiteY1" fmla="*/ 56913 h 803864"/>
              <a:gd name="connsiteX0" fmla="*/ 4114092 w 4114092"/>
              <a:gd name="connsiteY0" fmla="*/ 0 h 1017056"/>
              <a:gd name="connsiteX1" fmla="*/ 9629 w 4114092"/>
              <a:gd name="connsiteY1" fmla="*/ 56913 h 1017056"/>
            </a:gdLst>
            <a:ahLst/>
            <a:cxnLst>
              <a:cxn ang="0">
                <a:pos x="connsiteX0" y="connsiteY0"/>
              </a:cxn>
              <a:cxn ang="0">
                <a:pos x="connsiteX1" y="connsiteY1"/>
              </a:cxn>
            </a:cxnLst>
            <a:rect l="l" t="t" r="r" b="b"/>
            <a:pathLst>
              <a:path w="4114092" h="1017056">
                <a:moveTo>
                  <a:pt x="4114092" y="0"/>
                </a:moveTo>
                <a:cubicBezTo>
                  <a:pt x="3334155" y="1714176"/>
                  <a:pt x="-208192" y="929920"/>
                  <a:pt x="9629" y="56913"/>
                </a:cubicBezTo>
              </a:path>
            </a:pathLst>
          </a:custGeom>
          <a:noFill/>
          <a:ln w="12700">
            <a:solidFill>
              <a:schemeClr val="bg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Platshållare för bild 7">
            <a:extLst>
              <a:ext uri="{FF2B5EF4-FFF2-40B4-BE49-F238E27FC236}">
                <a16:creationId xmlns:a16="http://schemas.microsoft.com/office/drawing/2014/main" id="{4BC008C3-707B-CF74-6737-AB7D95357E82}"/>
              </a:ext>
            </a:extLst>
          </p:cNvPr>
          <p:cNvSpPr>
            <a:spLocks noGrp="1"/>
          </p:cNvSpPr>
          <p:nvPr>
            <p:ph type="pic" sz="quarter" idx="14" hasCustomPrompt="1"/>
          </p:nvPr>
        </p:nvSpPr>
        <p:spPr>
          <a:xfrm>
            <a:off x="6349274" y="-9426"/>
            <a:ext cx="5842726" cy="6886280"/>
          </a:xfrm>
          <a:custGeom>
            <a:avLst/>
            <a:gdLst>
              <a:gd name="connsiteX0" fmla="*/ 131761 w 5703124"/>
              <a:gd name="connsiteY0" fmla="*/ 0 h 6858000"/>
              <a:gd name="connsiteX1" fmla="*/ 5703124 w 5703124"/>
              <a:gd name="connsiteY1" fmla="*/ 0 h 6858000"/>
              <a:gd name="connsiteX2" fmla="*/ 5703124 w 5703124"/>
              <a:gd name="connsiteY2" fmla="*/ 6858000 h 6858000"/>
              <a:gd name="connsiteX3" fmla="*/ 95975 w 5703124"/>
              <a:gd name="connsiteY3" fmla="*/ 6858000 h 6858000"/>
              <a:gd name="connsiteX4" fmla="*/ 79320 w 5703124"/>
              <a:gd name="connsiteY4" fmla="*/ 6714804 h 6858000"/>
              <a:gd name="connsiteX5" fmla="*/ 143934 w 5703124"/>
              <a:gd name="connsiteY5" fmla="*/ 107400 h 6858000"/>
              <a:gd name="connsiteX0" fmla="*/ 177353 w 5748716"/>
              <a:gd name="connsiteY0" fmla="*/ 0 h 6876853"/>
              <a:gd name="connsiteX1" fmla="*/ 5748716 w 5748716"/>
              <a:gd name="connsiteY1" fmla="*/ 0 h 6876853"/>
              <a:gd name="connsiteX2" fmla="*/ 5748716 w 5748716"/>
              <a:gd name="connsiteY2" fmla="*/ 6858000 h 6876853"/>
              <a:gd name="connsiteX3" fmla="*/ 165 w 5748716"/>
              <a:gd name="connsiteY3" fmla="*/ 6876853 h 6876853"/>
              <a:gd name="connsiteX4" fmla="*/ 124912 w 5748716"/>
              <a:gd name="connsiteY4" fmla="*/ 6714804 h 6876853"/>
              <a:gd name="connsiteX5" fmla="*/ 189526 w 5748716"/>
              <a:gd name="connsiteY5" fmla="*/ 107400 h 6876853"/>
              <a:gd name="connsiteX6" fmla="*/ 177353 w 5748716"/>
              <a:gd name="connsiteY6" fmla="*/ 0 h 6876853"/>
              <a:gd name="connsiteX0" fmla="*/ 550484 w 6121847"/>
              <a:gd name="connsiteY0" fmla="*/ 0 h 6876853"/>
              <a:gd name="connsiteX1" fmla="*/ 6121847 w 6121847"/>
              <a:gd name="connsiteY1" fmla="*/ 0 h 6876853"/>
              <a:gd name="connsiteX2" fmla="*/ 6121847 w 6121847"/>
              <a:gd name="connsiteY2" fmla="*/ 6858000 h 6876853"/>
              <a:gd name="connsiteX3" fmla="*/ 373296 w 6121847"/>
              <a:gd name="connsiteY3" fmla="*/ 6876853 h 6876853"/>
              <a:gd name="connsiteX4" fmla="*/ 562657 w 6121847"/>
              <a:gd name="connsiteY4" fmla="*/ 107400 h 6876853"/>
              <a:gd name="connsiteX5" fmla="*/ 550484 w 6121847"/>
              <a:gd name="connsiteY5" fmla="*/ 0 h 6876853"/>
              <a:gd name="connsiteX0" fmla="*/ 237667 w 5809030"/>
              <a:gd name="connsiteY0" fmla="*/ 0 h 6876853"/>
              <a:gd name="connsiteX1" fmla="*/ 5809030 w 5809030"/>
              <a:gd name="connsiteY1" fmla="*/ 0 h 6876853"/>
              <a:gd name="connsiteX2" fmla="*/ 5809030 w 5809030"/>
              <a:gd name="connsiteY2" fmla="*/ 6858000 h 6876853"/>
              <a:gd name="connsiteX3" fmla="*/ 60479 w 5809030"/>
              <a:gd name="connsiteY3" fmla="*/ 6876853 h 6876853"/>
              <a:gd name="connsiteX4" fmla="*/ 249840 w 5809030"/>
              <a:gd name="connsiteY4" fmla="*/ 107400 h 6876853"/>
              <a:gd name="connsiteX5" fmla="*/ 237667 w 5809030"/>
              <a:gd name="connsiteY5" fmla="*/ 0 h 6876853"/>
              <a:gd name="connsiteX0" fmla="*/ 801311 w 6372674"/>
              <a:gd name="connsiteY0" fmla="*/ 0 h 6876853"/>
              <a:gd name="connsiteX1" fmla="*/ 6372674 w 6372674"/>
              <a:gd name="connsiteY1" fmla="*/ 0 h 6876853"/>
              <a:gd name="connsiteX2" fmla="*/ 6372674 w 6372674"/>
              <a:gd name="connsiteY2" fmla="*/ 6858000 h 6876853"/>
              <a:gd name="connsiteX3" fmla="*/ 624123 w 6372674"/>
              <a:gd name="connsiteY3" fmla="*/ 6876853 h 6876853"/>
              <a:gd name="connsiteX4" fmla="*/ 801311 w 6372674"/>
              <a:gd name="connsiteY4" fmla="*/ 0 h 6876853"/>
              <a:gd name="connsiteX0" fmla="*/ 476570 w 6047933"/>
              <a:gd name="connsiteY0" fmla="*/ 0 h 6876853"/>
              <a:gd name="connsiteX1" fmla="*/ 6047933 w 6047933"/>
              <a:gd name="connsiteY1" fmla="*/ 0 h 6876853"/>
              <a:gd name="connsiteX2" fmla="*/ 6047933 w 6047933"/>
              <a:gd name="connsiteY2" fmla="*/ 6858000 h 6876853"/>
              <a:gd name="connsiteX3" fmla="*/ 299382 w 6047933"/>
              <a:gd name="connsiteY3" fmla="*/ 6876853 h 6876853"/>
              <a:gd name="connsiteX4" fmla="*/ 476570 w 6047933"/>
              <a:gd name="connsiteY4" fmla="*/ 0 h 6876853"/>
              <a:gd name="connsiteX0" fmla="*/ 825516 w 6000953"/>
              <a:gd name="connsiteY0" fmla="*/ 0 h 6895707"/>
              <a:gd name="connsiteX1" fmla="*/ 6000953 w 6000953"/>
              <a:gd name="connsiteY1" fmla="*/ 18854 h 6895707"/>
              <a:gd name="connsiteX2" fmla="*/ 6000953 w 6000953"/>
              <a:gd name="connsiteY2" fmla="*/ 6876854 h 6895707"/>
              <a:gd name="connsiteX3" fmla="*/ 252402 w 6000953"/>
              <a:gd name="connsiteY3" fmla="*/ 6895707 h 6895707"/>
              <a:gd name="connsiteX4" fmla="*/ 825516 w 6000953"/>
              <a:gd name="connsiteY4" fmla="*/ 0 h 6895707"/>
              <a:gd name="connsiteX0" fmla="*/ 842504 w 5999087"/>
              <a:gd name="connsiteY0" fmla="*/ 0 h 6886280"/>
              <a:gd name="connsiteX1" fmla="*/ 5999087 w 5999087"/>
              <a:gd name="connsiteY1" fmla="*/ 9427 h 6886280"/>
              <a:gd name="connsiteX2" fmla="*/ 5999087 w 5999087"/>
              <a:gd name="connsiteY2" fmla="*/ 6867427 h 6886280"/>
              <a:gd name="connsiteX3" fmla="*/ 250536 w 5999087"/>
              <a:gd name="connsiteY3" fmla="*/ 6886280 h 6886280"/>
              <a:gd name="connsiteX4" fmla="*/ 842504 w 5999087"/>
              <a:gd name="connsiteY4" fmla="*/ 0 h 6886280"/>
              <a:gd name="connsiteX0" fmla="*/ 850441 w 6007024"/>
              <a:gd name="connsiteY0" fmla="*/ 0 h 6886280"/>
              <a:gd name="connsiteX1" fmla="*/ 6007024 w 6007024"/>
              <a:gd name="connsiteY1" fmla="*/ 9427 h 6886280"/>
              <a:gd name="connsiteX2" fmla="*/ 6007024 w 6007024"/>
              <a:gd name="connsiteY2" fmla="*/ 6867427 h 6886280"/>
              <a:gd name="connsiteX3" fmla="*/ 258473 w 6007024"/>
              <a:gd name="connsiteY3" fmla="*/ 6886280 h 6886280"/>
              <a:gd name="connsiteX4" fmla="*/ 850441 w 6007024"/>
              <a:gd name="connsiteY4" fmla="*/ 0 h 6886280"/>
              <a:gd name="connsiteX0" fmla="*/ 686143 w 5842726"/>
              <a:gd name="connsiteY0" fmla="*/ 0 h 6886280"/>
              <a:gd name="connsiteX1" fmla="*/ 5842726 w 5842726"/>
              <a:gd name="connsiteY1" fmla="*/ 9427 h 6886280"/>
              <a:gd name="connsiteX2" fmla="*/ 5842726 w 5842726"/>
              <a:gd name="connsiteY2" fmla="*/ 6867427 h 6886280"/>
              <a:gd name="connsiteX3" fmla="*/ 94175 w 5842726"/>
              <a:gd name="connsiteY3" fmla="*/ 6886280 h 6886280"/>
              <a:gd name="connsiteX4" fmla="*/ 686143 w 5842726"/>
              <a:gd name="connsiteY4" fmla="*/ 0 h 6886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2726" h="6886280">
                <a:moveTo>
                  <a:pt x="686143" y="0"/>
                </a:moveTo>
                <a:lnTo>
                  <a:pt x="5842726" y="9427"/>
                </a:lnTo>
                <a:lnTo>
                  <a:pt x="5842726" y="6867427"/>
                </a:lnTo>
                <a:lnTo>
                  <a:pt x="94175" y="6886280"/>
                </a:lnTo>
                <a:cubicBezTo>
                  <a:pt x="-372473" y="4272699"/>
                  <a:pt x="1066657" y="2315065"/>
                  <a:pt x="686143" y="0"/>
                </a:cubicBezTo>
                <a:close/>
              </a:path>
            </a:pathLst>
          </a:custGeom>
        </p:spPr>
        <p:txBody>
          <a:bodyPr wrap="square" anchor="ctr">
            <a:noAutofit/>
          </a:bodyPr>
          <a:lstStyle>
            <a:lvl1pPr marL="0" indent="0" algn="ctr">
              <a:buNone/>
              <a:defRPr/>
            </a:lvl1pPr>
          </a:lstStyle>
          <a:p>
            <a:r>
              <a:rPr lang="sv-SE" dirty="0"/>
              <a:t>Klicka på ikonen eller dra och släpp för att infoga en bild</a:t>
            </a:r>
          </a:p>
        </p:txBody>
      </p:sp>
      <p:sp>
        <p:nvSpPr>
          <p:cNvPr id="3" name="Platshållare för sidfot 2">
            <a:extLst>
              <a:ext uri="{FF2B5EF4-FFF2-40B4-BE49-F238E27FC236}">
                <a16:creationId xmlns:a16="http://schemas.microsoft.com/office/drawing/2014/main" id="{E11F068C-EE56-094E-85B9-914E9B8A776C}"/>
              </a:ext>
            </a:extLst>
          </p:cNvPr>
          <p:cNvSpPr>
            <a:spLocks noGrp="1"/>
          </p:cNvSpPr>
          <p:nvPr>
            <p:ph type="ftr" sz="quarter" idx="10"/>
          </p:nvPr>
        </p:nvSpPr>
        <p:spPr/>
        <p:txBody>
          <a:bodyPr/>
          <a:lstStyle/>
          <a:p>
            <a:r>
              <a:rPr lang="sv-SE"/>
              <a:t>Sidfot</a:t>
            </a:r>
          </a:p>
        </p:txBody>
      </p:sp>
      <p:sp>
        <p:nvSpPr>
          <p:cNvPr id="4" name="Platshållare för datum 3">
            <a:extLst>
              <a:ext uri="{FF2B5EF4-FFF2-40B4-BE49-F238E27FC236}">
                <a16:creationId xmlns:a16="http://schemas.microsoft.com/office/drawing/2014/main" id="{EB6E5BF2-64F5-F74E-B3A5-C677EFBF2D2F}"/>
              </a:ext>
            </a:extLst>
          </p:cNvPr>
          <p:cNvSpPr>
            <a:spLocks noGrp="1"/>
          </p:cNvSpPr>
          <p:nvPr>
            <p:ph type="dt" sz="half" idx="11"/>
          </p:nvPr>
        </p:nvSpPr>
        <p:spPr/>
        <p:txBody>
          <a:bodyPr/>
          <a:lstStyle/>
          <a:p>
            <a:fld id="{616DF962-4EA5-7A47-9A06-81A00265EDC4}" type="datetime1">
              <a:rPr lang="sv-SE" smtClean="0"/>
              <a:t>2024-06-17</a:t>
            </a:fld>
            <a:endParaRPr lang="sv-SE"/>
          </a:p>
        </p:txBody>
      </p:sp>
      <p:sp>
        <p:nvSpPr>
          <p:cNvPr id="5" name="Platshållare för bildnummer 4">
            <a:extLst>
              <a:ext uri="{FF2B5EF4-FFF2-40B4-BE49-F238E27FC236}">
                <a16:creationId xmlns:a16="http://schemas.microsoft.com/office/drawing/2014/main" id="{A147EC3B-1737-D043-91BF-BF58FA8E55F8}"/>
              </a:ext>
            </a:extLst>
          </p:cNvPr>
          <p:cNvSpPr>
            <a:spLocks noGrp="1"/>
          </p:cNvSpPr>
          <p:nvPr>
            <p:ph type="sldNum" sz="quarter" idx="12"/>
          </p:nvPr>
        </p:nvSpPr>
        <p:spPr/>
        <p:txBody>
          <a:bodyPr/>
          <a:lstStyle/>
          <a:p>
            <a:fld id="{3EDFEE4B-213D-304B-BE6A-BD4AF3E100B7}" type="slidenum">
              <a:rPr lang="sv-SE" smtClean="0"/>
              <a:pPr/>
              <a:t>‹#›</a:t>
            </a:fld>
            <a:endParaRPr lang="sv-SE"/>
          </a:p>
        </p:txBody>
      </p:sp>
      <p:sp>
        <p:nvSpPr>
          <p:cNvPr id="10" name="Platshållare för innehåll 9">
            <a:extLst>
              <a:ext uri="{FF2B5EF4-FFF2-40B4-BE49-F238E27FC236}">
                <a16:creationId xmlns:a16="http://schemas.microsoft.com/office/drawing/2014/main" id="{A0C32C75-BCDF-BC4E-97A2-A9B9DF81A847}"/>
              </a:ext>
            </a:extLst>
          </p:cNvPr>
          <p:cNvSpPr>
            <a:spLocks noGrp="1"/>
          </p:cNvSpPr>
          <p:nvPr>
            <p:ph sz="quarter" idx="13"/>
          </p:nvPr>
        </p:nvSpPr>
        <p:spPr>
          <a:xfrm>
            <a:off x="557213" y="2215376"/>
            <a:ext cx="4883068" cy="4029849"/>
          </a:xfrm>
        </p:spPr>
        <p:txBody>
          <a:bodyPr/>
          <a:lstStyle>
            <a:lvl1pPr>
              <a:defRPr sz="1400"/>
            </a:lvl1pPr>
            <a:lvl2pPr>
              <a:defRPr sz="1200"/>
            </a:lvl2pPr>
            <a:lvl3pPr>
              <a:defRPr sz="1100"/>
            </a:lvl3pPr>
            <a:lvl4pPr>
              <a:defRPr sz="1050"/>
            </a:lvl4pPr>
            <a:lvl5pPr>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Rubrik 6">
            <a:extLst>
              <a:ext uri="{FF2B5EF4-FFF2-40B4-BE49-F238E27FC236}">
                <a16:creationId xmlns:a16="http://schemas.microsoft.com/office/drawing/2014/main" id="{CD6756CF-006D-A361-9AD0-1BC886AABC07}"/>
              </a:ext>
            </a:extLst>
          </p:cNvPr>
          <p:cNvSpPr>
            <a:spLocks noGrp="1"/>
          </p:cNvSpPr>
          <p:nvPr>
            <p:ph type="title"/>
          </p:nvPr>
        </p:nvSpPr>
        <p:spPr>
          <a:xfrm>
            <a:off x="557215" y="862007"/>
            <a:ext cx="4883067" cy="1077918"/>
          </a:xfrm>
        </p:spPr>
        <p:txBody>
          <a:bodyPr/>
          <a:lstStyle/>
          <a:p>
            <a:r>
              <a:rPr lang="sv-SE"/>
              <a:t>Klicka här för att ändra mall för rubrikformat</a:t>
            </a:r>
          </a:p>
        </p:txBody>
      </p:sp>
    </p:spTree>
    <p:extLst>
      <p:ext uri="{BB962C8B-B14F-4D97-AF65-F5344CB8AC3E}">
        <p14:creationId xmlns:p14="http://schemas.microsoft.com/office/powerpoint/2010/main" val="2922207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Rubrikbild fjä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B65745A0-33D4-18FB-9F75-098CD6C24064}"/>
              </a:ext>
            </a:extLst>
          </p:cNvPr>
          <p:cNvSpPr/>
          <p:nvPr userDrawn="1"/>
        </p:nvSpPr>
        <p:spPr>
          <a:xfrm>
            <a:off x="0" y="0"/>
            <a:ext cx="12192000" cy="6858000"/>
          </a:xfrm>
          <a:prstGeom prst="rect">
            <a:avLst/>
          </a:prstGeom>
          <a:solidFill>
            <a:schemeClr val="tx1">
              <a:alpha val="2472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C89DCCC2-A437-A130-7E4F-BE5B6EF4CBCC}"/>
              </a:ext>
            </a:extLst>
          </p:cNvPr>
          <p:cNvSpPr>
            <a:spLocks noGrp="1"/>
          </p:cNvSpPr>
          <p:nvPr>
            <p:ph type="ctrTitle"/>
          </p:nvPr>
        </p:nvSpPr>
        <p:spPr>
          <a:xfrm>
            <a:off x="568324" y="2233287"/>
            <a:ext cx="9144000" cy="2387600"/>
          </a:xfrm>
        </p:spPr>
        <p:txBody>
          <a:bodyPr anchor="b"/>
          <a:lstStyle>
            <a:lvl1pPr algn="l">
              <a:defRPr sz="6600">
                <a:solidFill>
                  <a:schemeClr val="bg1"/>
                </a:solidFill>
              </a:defRPr>
            </a:lvl1pPr>
          </a:lstStyle>
          <a:p>
            <a:r>
              <a:rPr lang="sv-SE" dirty="0"/>
              <a:t>Klicka här för att ändra mall för rubrikformat</a:t>
            </a:r>
          </a:p>
        </p:txBody>
      </p:sp>
      <p:sp>
        <p:nvSpPr>
          <p:cNvPr id="3" name="Underrubrik 2">
            <a:extLst>
              <a:ext uri="{FF2B5EF4-FFF2-40B4-BE49-F238E27FC236}">
                <a16:creationId xmlns:a16="http://schemas.microsoft.com/office/drawing/2014/main" id="{85DCE79F-0122-C243-7B97-B5DE7FC63822}"/>
              </a:ext>
            </a:extLst>
          </p:cNvPr>
          <p:cNvSpPr>
            <a:spLocks noGrp="1"/>
          </p:cNvSpPr>
          <p:nvPr>
            <p:ph type="subTitle" idx="1"/>
          </p:nvPr>
        </p:nvSpPr>
        <p:spPr>
          <a:xfrm>
            <a:off x="568325" y="4792557"/>
            <a:ext cx="6554788" cy="1396673"/>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mall för underrubrikformat</a:t>
            </a:r>
          </a:p>
        </p:txBody>
      </p:sp>
      <p:sp>
        <p:nvSpPr>
          <p:cNvPr id="4" name="Platshållare för datum 3">
            <a:extLst>
              <a:ext uri="{FF2B5EF4-FFF2-40B4-BE49-F238E27FC236}">
                <a16:creationId xmlns:a16="http://schemas.microsoft.com/office/drawing/2014/main" id="{2BA8F98F-DFB8-ECF7-9140-2E6398212AC0}"/>
              </a:ext>
            </a:extLst>
          </p:cNvPr>
          <p:cNvSpPr>
            <a:spLocks noGrp="1"/>
          </p:cNvSpPr>
          <p:nvPr>
            <p:ph type="dt" sz="half" idx="10"/>
          </p:nvPr>
        </p:nvSpPr>
        <p:spPr/>
        <p:txBody>
          <a:bodyPr/>
          <a:lstStyle/>
          <a:p>
            <a:fld id="{956AD743-14CC-7442-9123-964ED610E2A2}" type="datetime1">
              <a:rPr lang="sv-SE" smtClean="0"/>
              <a:t>2024-06-17</a:t>
            </a:fld>
            <a:endParaRPr lang="sv-SE"/>
          </a:p>
        </p:txBody>
      </p:sp>
      <p:sp>
        <p:nvSpPr>
          <p:cNvPr id="5" name="Platshållare för sidfot 4">
            <a:extLst>
              <a:ext uri="{FF2B5EF4-FFF2-40B4-BE49-F238E27FC236}">
                <a16:creationId xmlns:a16="http://schemas.microsoft.com/office/drawing/2014/main" id="{9999960E-BC16-1876-8453-AD53272D08C3}"/>
              </a:ext>
            </a:extLst>
          </p:cNvPr>
          <p:cNvSpPr>
            <a:spLocks noGrp="1"/>
          </p:cNvSpPr>
          <p:nvPr>
            <p:ph type="ftr" sz="quarter" idx="11"/>
          </p:nvPr>
        </p:nvSpPr>
        <p:spPr/>
        <p:txBody>
          <a:bodyPr/>
          <a:lstStyle/>
          <a:p>
            <a:r>
              <a:rPr lang="sv-SE"/>
              <a:t>Sidfot</a:t>
            </a:r>
          </a:p>
        </p:txBody>
      </p:sp>
      <p:sp>
        <p:nvSpPr>
          <p:cNvPr id="6" name="Platshållare för bildnummer 5">
            <a:extLst>
              <a:ext uri="{FF2B5EF4-FFF2-40B4-BE49-F238E27FC236}">
                <a16:creationId xmlns:a16="http://schemas.microsoft.com/office/drawing/2014/main" id="{F9DA8841-D5D8-4A2F-E2A1-4D521E5D0737}"/>
              </a:ext>
            </a:extLst>
          </p:cNvPr>
          <p:cNvSpPr>
            <a:spLocks noGrp="1"/>
          </p:cNvSpPr>
          <p:nvPr>
            <p:ph type="sldNum" sz="quarter" idx="12"/>
          </p:nvPr>
        </p:nvSpPr>
        <p:spPr/>
        <p:txBody>
          <a:bodyPr/>
          <a:lstStyle/>
          <a:p>
            <a:fld id="{87D0077D-55B0-1E4E-8AB8-E051B9750EFC}" type="slidenum">
              <a:rPr lang="sv-SE" smtClean="0"/>
              <a:t>‹#›</a:t>
            </a:fld>
            <a:endParaRPr lang="sv-SE"/>
          </a:p>
        </p:txBody>
      </p:sp>
      <p:pic>
        <p:nvPicPr>
          <p:cNvPr id="7" name="Bild 6">
            <a:extLst>
              <a:ext uri="{FF2B5EF4-FFF2-40B4-BE49-F238E27FC236}">
                <a16:creationId xmlns:a16="http://schemas.microsoft.com/office/drawing/2014/main" id="{4233914E-581F-6134-C063-53EFC7FC6C4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10739" y="1"/>
            <a:ext cx="1170522" cy="1122362"/>
          </a:xfrm>
          <a:prstGeom prst="rect">
            <a:avLst/>
          </a:prstGeom>
        </p:spPr>
      </p:pic>
    </p:spTree>
    <p:extLst>
      <p:ext uri="{BB962C8B-B14F-4D97-AF65-F5344CB8AC3E}">
        <p14:creationId xmlns:p14="http://schemas.microsoft.com/office/powerpoint/2010/main" val="4043346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och bild, Is">
    <p:bg>
      <p:bgPr>
        <a:solidFill>
          <a:schemeClr val="bg2"/>
        </a:solidFill>
        <a:effectLst/>
      </p:bgPr>
    </p:bg>
    <p:spTree>
      <p:nvGrpSpPr>
        <p:cNvPr id="1" name=""/>
        <p:cNvGrpSpPr/>
        <p:nvPr/>
      </p:nvGrpSpPr>
      <p:grpSpPr>
        <a:xfrm>
          <a:off x="0" y="0"/>
          <a:ext cx="0" cy="0"/>
          <a:chOff x="0" y="0"/>
          <a:chExt cx="0" cy="0"/>
        </a:xfrm>
      </p:grpSpPr>
      <p:sp>
        <p:nvSpPr>
          <p:cNvPr id="8" name="Platshållare för bild 7">
            <a:extLst>
              <a:ext uri="{FF2B5EF4-FFF2-40B4-BE49-F238E27FC236}">
                <a16:creationId xmlns:a16="http://schemas.microsoft.com/office/drawing/2014/main" id="{4BC008C3-707B-CF74-6737-AB7D95357E82}"/>
              </a:ext>
            </a:extLst>
          </p:cNvPr>
          <p:cNvSpPr>
            <a:spLocks noGrp="1"/>
          </p:cNvSpPr>
          <p:nvPr>
            <p:ph type="pic" sz="quarter" idx="14" hasCustomPrompt="1"/>
          </p:nvPr>
        </p:nvSpPr>
        <p:spPr>
          <a:xfrm>
            <a:off x="6349274" y="-9426"/>
            <a:ext cx="5842726" cy="6886280"/>
          </a:xfrm>
          <a:custGeom>
            <a:avLst/>
            <a:gdLst>
              <a:gd name="connsiteX0" fmla="*/ 131761 w 5703124"/>
              <a:gd name="connsiteY0" fmla="*/ 0 h 6858000"/>
              <a:gd name="connsiteX1" fmla="*/ 5703124 w 5703124"/>
              <a:gd name="connsiteY1" fmla="*/ 0 h 6858000"/>
              <a:gd name="connsiteX2" fmla="*/ 5703124 w 5703124"/>
              <a:gd name="connsiteY2" fmla="*/ 6858000 h 6858000"/>
              <a:gd name="connsiteX3" fmla="*/ 95975 w 5703124"/>
              <a:gd name="connsiteY3" fmla="*/ 6858000 h 6858000"/>
              <a:gd name="connsiteX4" fmla="*/ 79320 w 5703124"/>
              <a:gd name="connsiteY4" fmla="*/ 6714804 h 6858000"/>
              <a:gd name="connsiteX5" fmla="*/ 143934 w 5703124"/>
              <a:gd name="connsiteY5" fmla="*/ 107400 h 6858000"/>
              <a:gd name="connsiteX0" fmla="*/ 177353 w 5748716"/>
              <a:gd name="connsiteY0" fmla="*/ 0 h 6876853"/>
              <a:gd name="connsiteX1" fmla="*/ 5748716 w 5748716"/>
              <a:gd name="connsiteY1" fmla="*/ 0 h 6876853"/>
              <a:gd name="connsiteX2" fmla="*/ 5748716 w 5748716"/>
              <a:gd name="connsiteY2" fmla="*/ 6858000 h 6876853"/>
              <a:gd name="connsiteX3" fmla="*/ 165 w 5748716"/>
              <a:gd name="connsiteY3" fmla="*/ 6876853 h 6876853"/>
              <a:gd name="connsiteX4" fmla="*/ 124912 w 5748716"/>
              <a:gd name="connsiteY4" fmla="*/ 6714804 h 6876853"/>
              <a:gd name="connsiteX5" fmla="*/ 189526 w 5748716"/>
              <a:gd name="connsiteY5" fmla="*/ 107400 h 6876853"/>
              <a:gd name="connsiteX6" fmla="*/ 177353 w 5748716"/>
              <a:gd name="connsiteY6" fmla="*/ 0 h 6876853"/>
              <a:gd name="connsiteX0" fmla="*/ 550484 w 6121847"/>
              <a:gd name="connsiteY0" fmla="*/ 0 h 6876853"/>
              <a:gd name="connsiteX1" fmla="*/ 6121847 w 6121847"/>
              <a:gd name="connsiteY1" fmla="*/ 0 h 6876853"/>
              <a:gd name="connsiteX2" fmla="*/ 6121847 w 6121847"/>
              <a:gd name="connsiteY2" fmla="*/ 6858000 h 6876853"/>
              <a:gd name="connsiteX3" fmla="*/ 373296 w 6121847"/>
              <a:gd name="connsiteY3" fmla="*/ 6876853 h 6876853"/>
              <a:gd name="connsiteX4" fmla="*/ 562657 w 6121847"/>
              <a:gd name="connsiteY4" fmla="*/ 107400 h 6876853"/>
              <a:gd name="connsiteX5" fmla="*/ 550484 w 6121847"/>
              <a:gd name="connsiteY5" fmla="*/ 0 h 6876853"/>
              <a:gd name="connsiteX0" fmla="*/ 237667 w 5809030"/>
              <a:gd name="connsiteY0" fmla="*/ 0 h 6876853"/>
              <a:gd name="connsiteX1" fmla="*/ 5809030 w 5809030"/>
              <a:gd name="connsiteY1" fmla="*/ 0 h 6876853"/>
              <a:gd name="connsiteX2" fmla="*/ 5809030 w 5809030"/>
              <a:gd name="connsiteY2" fmla="*/ 6858000 h 6876853"/>
              <a:gd name="connsiteX3" fmla="*/ 60479 w 5809030"/>
              <a:gd name="connsiteY3" fmla="*/ 6876853 h 6876853"/>
              <a:gd name="connsiteX4" fmla="*/ 249840 w 5809030"/>
              <a:gd name="connsiteY4" fmla="*/ 107400 h 6876853"/>
              <a:gd name="connsiteX5" fmla="*/ 237667 w 5809030"/>
              <a:gd name="connsiteY5" fmla="*/ 0 h 6876853"/>
              <a:gd name="connsiteX0" fmla="*/ 801311 w 6372674"/>
              <a:gd name="connsiteY0" fmla="*/ 0 h 6876853"/>
              <a:gd name="connsiteX1" fmla="*/ 6372674 w 6372674"/>
              <a:gd name="connsiteY1" fmla="*/ 0 h 6876853"/>
              <a:gd name="connsiteX2" fmla="*/ 6372674 w 6372674"/>
              <a:gd name="connsiteY2" fmla="*/ 6858000 h 6876853"/>
              <a:gd name="connsiteX3" fmla="*/ 624123 w 6372674"/>
              <a:gd name="connsiteY3" fmla="*/ 6876853 h 6876853"/>
              <a:gd name="connsiteX4" fmla="*/ 801311 w 6372674"/>
              <a:gd name="connsiteY4" fmla="*/ 0 h 6876853"/>
              <a:gd name="connsiteX0" fmla="*/ 476570 w 6047933"/>
              <a:gd name="connsiteY0" fmla="*/ 0 h 6876853"/>
              <a:gd name="connsiteX1" fmla="*/ 6047933 w 6047933"/>
              <a:gd name="connsiteY1" fmla="*/ 0 h 6876853"/>
              <a:gd name="connsiteX2" fmla="*/ 6047933 w 6047933"/>
              <a:gd name="connsiteY2" fmla="*/ 6858000 h 6876853"/>
              <a:gd name="connsiteX3" fmla="*/ 299382 w 6047933"/>
              <a:gd name="connsiteY3" fmla="*/ 6876853 h 6876853"/>
              <a:gd name="connsiteX4" fmla="*/ 476570 w 6047933"/>
              <a:gd name="connsiteY4" fmla="*/ 0 h 6876853"/>
              <a:gd name="connsiteX0" fmla="*/ 825516 w 6000953"/>
              <a:gd name="connsiteY0" fmla="*/ 0 h 6895707"/>
              <a:gd name="connsiteX1" fmla="*/ 6000953 w 6000953"/>
              <a:gd name="connsiteY1" fmla="*/ 18854 h 6895707"/>
              <a:gd name="connsiteX2" fmla="*/ 6000953 w 6000953"/>
              <a:gd name="connsiteY2" fmla="*/ 6876854 h 6895707"/>
              <a:gd name="connsiteX3" fmla="*/ 252402 w 6000953"/>
              <a:gd name="connsiteY3" fmla="*/ 6895707 h 6895707"/>
              <a:gd name="connsiteX4" fmla="*/ 825516 w 6000953"/>
              <a:gd name="connsiteY4" fmla="*/ 0 h 6895707"/>
              <a:gd name="connsiteX0" fmla="*/ 842504 w 5999087"/>
              <a:gd name="connsiteY0" fmla="*/ 0 h 6886280"/>
              <a:gd name="connsiteX1" fmla="*/ 5999087 w 5999087"/>
              <a:gd name="connsiteY1" fmla="*/ 9427 h 6886280"/>
              <a:gd name="connsiteX2" fmla="*/ 5999087 w 5999087"/>
              <a:gd name="connsiteY2" fmla="*/ 6867427 h 6886280"/>
              <a:gd name="connsiteX3" fmla="*/ 250536 w 5999087"/>
              <a:gd name="connsiteY3" fmla="*/ 6886280 h 6886280"/>
              <a:gd name="connsiteX4" fmla="*/ 842504 w 5999087"/>
              <a:gd name="connsiteY4" fmla="*/ 0 h 6886280"/>
              <a:gd name="connsiteX0" fmla="*/ 850441 w 6007024"/>
              <a:gd name="connsiteY0" fmla="*/ 0 h 6886280"/>
              <a:gd name="connsiteX1" fmla="*/ 6007024 w 6007024"/>
              <a:gd name="connsiteY1" fmla="*/ 9427 h 6886280"/>
              <a:gd name="connsiteX2" fmla="*/ 6007024 w 6007024"/>
              <a:gd name="connsiteY2" fmla="*/ 6867427 h 6886280"/>
              <a:gd name="connsiteX3" fmla="*/ 258473 w 6007024"/>
              <a:gd name="connsiteY3" fmla="*/ 6886280 h 6886280"/>
              <a:gd name="connsiteX4" fmla="*/ 850441 w 6007024"/>
              <a:gd name="connsiteY4" fmla="*/ 0 h 6886280"/>
              <a:gd name="connsiteX0" fmla="*/ 686143 w 5842726"/>
              <a:gd name="connsiteY0" fmla="*/ 0 h 6886280"/>
              <a:gd name="connsiteX1" fmla="*/ 5842726 w 5842726"/>
              <a:gd name="connsiteY1" fmla="*/ 9427 h 6886280"/>
              <a:gd name="connsiteX2" fmla="*/ 5842726 w 5842726"/>
              <a:gd name="connsiteY2" fmla="*/ 6867427 h 6886280"/>
              <a:gd name="connsiteX3" fmla="*/ 94175 w 5842726"/>
              <a:gd name="connsiteY3" fmla="*/ 6886280 h 6886280"/>
              <a:gd name="connsiteX4" fmla="*/ 686143 w 5842726"/>
              <a:gd name="connsiteY4" fmla="*/ 0 h 6886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2726" h="6886280">
                <a:moveTo>
                  <a:pt x="686143" y="0"/>
                </a:moveTo>
                <a:lnTo>
                  <a:pt x="5842726" y="9427"/>
                </a:lnTo>
                <a:lnTo>
                  <a:pt x="5842726" y="6867427"/>
                </a:lnTo>
                <a:lnTo>
                  <a:pt x="94175" y="6886280"/>
                </a:lnTo>
                <a:cubicBezTo>
                  <a:pt x="-372473" y="4272699"/>
                  <a:pt x="1066657" y="2315065"/>
                  <a:pt x="686143" y="0"/>
                </a:cubicBezTo>
                <a:close/>
              </a:path>
            </a:pathLst>
          </a:custGeom>
        </p:spPr>
        <p:txBody>
          <a:bodyPr wrap="square" anchor="ctr">
            <a:noAutofit/>
          </a:bodyPr>
          <a:lstStyle>
            <a:lvl1pPr marL="0" indent="0" algn="ctr">
              <a:buNone/>
              <a:defRPr/>
            </a:lvl1pPr>
          </a:lstStyle>
          <a:p>
            <a:r>
              <a:rPr lang="sv-SE" dirty="0"/>
              <a:t>Klicka på ikonen eller dra och släpp för att infoga en bild</a:t>
            </a:r>
          </a:p>
        </p:txBody>
      </p:sp>
      <p:sp>
        <p:nvSpPr>
          <p:cNvPr id="3" name="Platshållare för sidfot 2">
            <a:extLst>
              <a:ext uri="{FF2B5EF4-FFF2-40B4-BE49-F238E27FC236}">
                <a16:creationId xmlns:a16="http://schemas.microsoft.com/office/drawing/2014/main" id="{E11F068C-EE56-094E-85B9-914E9B8A776C}"/>
              </a:ext>
            </a:extLst>
          </p:cNvPr>
          <p:cNvSpPr>
            <a:spLocks noGrp="1"/>
          </p:cNvSpPr>
          <p:nvPr>
            <p:ph type="ftr" sz="quarter" idx="10"/>
          </p:nvPr>
        </p:nvSpPr>
        <p:spPr/>
        <p:txBody>
          <a:bodyPr/>
          <a:lstStyle/>
          <a:p>
            <a:r>
              <a:rPr lang="sv-SE"/>
              <a:t>Sidfot</a:t>
            </a:r>
          </a:p>
        </p:txBody>
      </p:sp>
      <p:sp>
        <p:nvSpPr>
          <p:cNvPr id="4" name="Platshållare för datum 3">
            <a:extLst>
              <a:ext uri="{FF2B5EF4-FFF2-40B4-BE49-F238E27FC236}">
                <a16:creationId xmlns:a16="http://schemas.microsoft.com/office/drawing/2014/main" id="{EB6E5BF2-64F5-F74E-B3A5-C677EFBF2D2F}"/>
              </a:ext>
            </a:extLst>
          </p:cNvPr>
          <p:cNvSpPr>
            <a:spLocks noGrp="1"/>
          </p:cNvSpPr>
          <p:nvPr>
            <p:ph type="dt" sz="half" idx="11"/>
          </p:nvPr>
        </p:nvSpPr>
        <p:spPr/>
        <p:txBody>
          <a:bodyPr/>
          <a:lstStyle/>
          <a:p>
            <a:fld id="{616DF962-4EA5-7A47-9A06-81A00265EDC4}" type="datetime1">
              <a:rPr lang="sv-SE" smtClean="0"/>
              <a:t>2024-06-17</a:t>
            </a:fld>
            <a:endParaRPr lang="sv-SE"/>
          </a:p>
        </p:txBody>
      </p:sp>
      <p:sp>
        <p:nvSpPr>
          <p:cNvPr id="5" name="Platshållare för bildnummer 4">
            <a:extLst>
              <a:ext uri="{FF2B5EF4-FFF2-40B4-BE49-F238E27FC236}">
                <a16:creationId xmlns:a16="http://schemas.microsoft.com/office/drawing/2014/main" id="{A147EC3B-1737-D043-91BF-BF58FA8E55F8}"/>
              </a:ext>
            </a:extLst>
          </p:cNvPr>
          <p:cNvSpPr>
            <a:spLocks noGrp="1"/>
          </p:cNvSpPr>
          <p:nvPr>
            <p:ph type="sldNum" sz="quarter" idx="12"/>
          </p:nvPr>
        </p:nvSpPr>
        <p:spPr/>
        <p:txBody>
          <a:bodyPr/>
          <a:lstStyle/>
          <a:p>
            <a:fld id="{3EDFEE4B-213D-304B-BE6A-BD4AF3E100B7}" type="slidenum">
              <a:rPr lang="sv-SE" smtClean="0"/>
              <a:pPr/>
              <a:t>‹#›</a:t>
            </a:fld>
            <a:endParaRPr lang="sv-SE"/>
          </a:p>
        </p:txBody>
      </p:sp>
      <p:sp>
        <p:nvSpPr>
          <p:cNvPr id="10" name="Platshållare för innehåll 9">
            <a:extLst>
              <a:ext uri="{FF2B5EF4-FFF2-40B4-BE49-F238E27FC236}">
                <a16:creationId xmlns:a16="http://schemas.microsoft.com/office/drawing/2014/main" id="{A0C32C75-BCDF-BC4E-97A2-A9B9DF81A847}"/>
              </a:ext>
            </a:extLst>
          </p:cNvPr>
          <p:cNvSpPr>
            <a:spLocks noGrp="1"/>
          </p:cNvSpPr>
          <p:nvPr>
            <p:ph sz="quarter" idx="13"/>
          </p:nvPr>
        </p:nvSpPr>
        <p:spPr>
          <a:xfrm>
            <a:off x="557213" y="2215376"/>
            <a:ext cx="4883068" cy="4029849"/>
          </a:xfrm>
        </p:spPr>
        <p:txBody>
          <a:bodyPr/>
          <a:lstStyle>
            <a:lvl1pPr>
              <a:defRPr sz="1400"/>
            </a:lvl1pPr>
            <a:lvl2pPr>
              <a:defRPr sz="1200"/>
            </a:lvl2pPr>
            <a:lvl3pPr>
              <a:defRPr sz="1100"/>
            </a:lvl3pPr>
            <a:lvl4pPr>
              <a:defRPr sz="1050"/>
            </a:lvl4pPr>
            <a:lvl5pPr>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Rubrik 6">
            <a:extLst>
              <a:ext uri="{FF2B5EF4-FFF2-40B4-BE49-F238E27FC236}">
                <a16:creationId xmlns:a16="http://schemas.microsoft.com/office/drawing/2014/main" id="{CD6756CF-006D-A361-9AD0-1BC886AABC07}"/>
              </a:ext>
            </a:extLst>
          </p:cNvPr>
          <p:cNvSpPr>
            <a:spLocks noGrp="1"/>
          </p:cNvSpPr>
          <p:nvPr>
            <p:ph type="title"/>
          </p:nvPr>
        </p:nvSpPr>
        <p:spPr>
          <a:xfrm>
            <a:off x="557215" y="862007"/>
            <a:ext cx="4883067" cy="1077918"/>
          </a:xfrm>
        </p:spPr>
        <p:txBody>
          <a:bodyPr/>
          <a:lstStyle/>
          <a:p>
            <a:r>
              <a:rPr lang="sv-SE"/>
              <a:t>Klicka här för att ändra mall för rubrikformat</a:t>
            </a:r>
          </a:p>
        </p:txBody>
      </p:sp>
      <p:sp>
        <p:nvSpPr>
          <p:cNvPr id="2" name="Frihandsfigur 1">
            <a:extLst>
              <a:ext uri="{FF2B5EF4-FFF2-40B4-BE49-F238E27FC236}">
                <a16:creationId xmlns:a16="http://schemas.microsoft.com/office/drawing/2014/main" id="{3BCCBDA5-528A-F2BC-4DB9-CA396A0DA6D1}"/>
              </a:ext>
            </a:extLst>
          </p:cNvPr>
          <p:cNvSpPr/>
          <p:nvPr userDrawn="1"/>
        </p:nvSpPr>
        <p:spPr>
          <a:xfrm rot="10800000">
            <a:off x="-52086" y="-7434"/>
            <a:ext cx="1184199" cy="1202175"/>
          </a:xfrm>
          <a:custGeom>
            <a:avLst/>
            <a:gdLst>
              <a:gd name="connsiteX0" fmla="*/ 132809 w 2659879"/>
              <a:gd name="connsiteY0" fmla="*/ 4505498 h 4505498"/>
              <a:gd name="connsiteX1" fmla="*/ 141122 w 2659879"/>
              <a:gd name="connsiteY1" fmla="*/ 4064923 h 4505498"/>
              <a:gd name="connsiteX2" fmla="*/ 1579224 w 2659879"/>
              <a:gd name="connsiteY2" fmla="*/ 2801389 h 4505498"/>
              <a:gd name="connsiteX3" fmla="*/ 2144489 w 2659879"/>
              <a:gd name="connsiteY3" fmla="*/ 606829 h 4505498"/>
              <a:gd name="connsiteX4" fmla="*/ 2659879 w 2659879"/>
              <a:gd name="connsiteY4"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10445"/>
              <a:gd name="connsiteY0" fmla="*/ 4530437 h 4530437"/>
              <a:gd name="connsiteX1" fmla="*/ 1479666 w 2510445"/>
              <a:gd name="connsiteY1" fmla="*/ 2701637 h 4530437"/>
              <a:gd name="connsiteX2" fmla="*/ 2510445 w 2510445"/>
              <a:gd name="connsiteY2" fmla="*/ 0 h 4530437"/>
              <a:gd name="connsiteX0" fmla="*/ 0 w 2510445"/>
              <a:gd name="connsiteY0" fmla="*/ 4530437 h 4530437"/>
              <a:gd name="connsiteX1" fmla="*/ 1479666 w 2510445"/>
              <a:gd name="connsiteY1" fmla="*/ 2701637 h 4530437"/>
              <a:gd name="connsiteX2" fmla="*/ 2510445 w 2510445"/>
              <a:gd name="connsiteY2" fmla="*/ 0 h 4530437"/>
              <a:gd name="connsiteX0" fmla="*/ 0 w 3685040"/>
              <a:gd name="connsiteY0" fmla="*/ 4537871 h 4537871"/>
              <a:gd name="connsiteX1" fmla="*/ 2654261 w 3685040"/>
              <a:gd name="connsiteY1" fmla="*/ 2701637 h 4537871"/>
              <a:gd name="connsiteX2" fmla="*/ 3685040 w 3685040"/>
              <a:gd name="connsiteY2" fmla="*/ 0 h 4537871"/>
              <a:gd name="connsiteX0" fmla="*/ 0 w 3685040"/>
              <a:gd name="connsiteY0" fmla="*/ 4537871 h 4537871"/>
              <a:gd name="connsiteX1" fmla="*/ 1821637 w 3685040"/>
              <a:gd name="connsiteY1" fmla="*/ 2805715 h 4537871"/>
              <a:gd name="connsiteX2" fmla="*/ 3685040 w 3685040"/>
              <a:gd name="connsiteY2" fmla="*/ 0 h 4537871"/>
              <a:gd name="connsiteX0" fmla="*/ 0 w 2800377"/>
              <a:gd name="connsiteY0" fmla="*/ 2842886 h 2842886"/>
              <a:gd name="connsiteX1" fmla="*/ 1821637 w 2800377"/>
              <a:gd name="connsiteY1" fmla="*/ 1110730 h 2842886"/>
              <a:gd name="connsiteX2" fmla="*/ 2800377 w 2800377"/>
              <a:gd name="connsiteY2" fmla="*/ 0 h 2842886"/>
              <a:gd name="connsiteX0" fmla="*/ 0 w 2800377"/>
              <a:gd name="connsiteY0" fmla="*/ 2842886 h 2842886"/>
              <a:gd name="connsiteX1" fmla="*/ 1821637 w 2800377"/>
              <a:gd name="connsiteY1" fmla="*/ 1110730 h 2842886"/>
              <a:gd name="connsiteX2" fmla="*/ 2800377 w 2800377"/>
              <a:gd name="connsiteY2" fmla="*/ 0 h 2842886"/>
              <a:gd name="connsiteX0" fmla="*/ 0 w 2800377"/>
              <a:gd name="connsiteY0" fmla="*/ 2842886 h 2842886"/>
              <a:gd name="connsiteX1" fmla="*/ 1702690 w 2800377"/>
              <a:gd name="connsiteY1" fmla="*/ 1304018 h 2842886"/>
              <a:gd name="connsiteX2" fmla="*/ 2800377 w 2800377"/>
              <a:gd name="connsiteY2" fmla="*/ 0 h 2842886"/>
            </a:gdLst>
            <a:ahLst/>
            <a:cxnLst>
              <a:cxn ang="0">
                <a:pos x="connsiteX0" y="connsiteY0"/>
              </a:cxn>
              <a:cxn ang="0">
                <a:pos x="connsiteX1" y="connsiteY1"/>
              </a:cxn>
              <a:cxn ang="0">
                <a:pos x="connsiteX2" y="connsiteY2"/>
              </a:cxn>
            </a:cxnLst>
            <a:rect l="l" t="t" r="r" b="b"/>
            <a:pathLst>
              <a:path w="2800377" h="2842886">
                <a:moveTo>
                  <a:pt x="0" y="2842886"/>
                </a:moveTo>
                <a:cubicBezTo>
                  <a:pt x="27016" y="1581776"/>
                  <a:pt x="1235961" y="1777832"/>
                  <a:pt x="1702690" y="1304018"/>
                </a:cubicBezTo>
                <a:cubicBezTo>
                  <a:pt x="2169420" y="830204"/>
                  <a:pt x="2177276" y="45298"/>
                  <a:pt x="2800377" y="0"/>
                </a:cubicBezTo>
              </a:path>
            </a:pathLst>
          </a:custGeom>
          <a:noFill/>
          <a:ln w="1143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Frihandsfigur 5">
            <a:extLst>
              <a:ext uri="{FF2B5EF4-FFF2-40B4-BE49-F238E27FC236}">
                <a16:creationId xmlns:a16="http://schemas.microsoft.com/office/drawing/2014/main" id="{4D098F91-7129-D300-C89C-B8E035857665}"/>
              </a:ext>
            </a:extLst>
          </p:cNvPr>
          <p:cNvSpPr/>
          <p:nvPr userDrawn="1"/>
        </p:nvSpPr>
        <p:spPr>
          <a:xfrm rot="10800000">
            <a:off x="5274882" y="6132371"/>
            <a:ext cx="2742637" cy="806132"/>
          </a:xfrm>
          <a:custGeom>
            <a:avLst/>
            <a:gdLst>
              <a:gd name="connsiteX0" fmla="*/ 132809 w 2659879"/>
              <a:gd name="connsiteY0" fmla="*/ 4505498 h 4505498"/>
              <a:gd name="connsiteX1" fmla="*/ 141122 w 2659879"/>
              <a:gd name="connsiteY1" fmla="*/ 4064923 h 4505498"/>
              <a:gd name="connsiteX2" fmla="*/ 1579224 w 2659879"/>
              <a:gd name="connsiteY2" fmla="*/ 2801389 h 4505498"/>
              <a:gd name="connsiteX3" fmla="*/ 2144489 w 2659879"/>
              <a:gd name="connsiteY3" fmla="*/ 606829 h 4505498"/>
              <a:gd name="connsiteX4" fmla="*/ 2659879 w 2659879"/>
              <a:gd name="connsiteY4"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10445"/>
              <a:gd name="connsiteY0" fmla="*/ 4530437 h 4530437"/>
              <a:gd name="connsiteX1" fmla="*/ 1479666 w 2510445"/>
              <a:gd name="connsiteY1" fmla="*/ 2701637 h 4530437"/>
              <a:gd name="connsiteX2" fmla="*/ 2510445 w 2510445"/>
              <a:gd name="connsiteY2" fmla="*/ 0 h 4530437"/>
              <a:gd name="connsiteX0" fmla="*/ 0 w 2510445"/>
              <a:gd name="connsiteY0" fmla="*/ 4530437 h 4530437"/>
              <a:gd name="connsiteX1" fmla="*/ 1479666 w 2510445"/>
              <a:gd name="connsiteY1" fmla="*/ 2701637 h 4530437"/>
              <a:gd name="connsiteX2" fmla="*/ 2510445 w 2510445"/>
              <a:gd name="connsiteY2" fmla="*/ 0 h 4530437"/>
              <a:gd name="connsiteX0" fmla="*/ 0 w 1497161"/>
              <a:gd name="connsiteY0" fmla="*/ 5258984 h 5258984"/>
              <a:gd name="connsiteX1" fmla="*/ 1479666 w 1497161"/>
              <a:gd name="connsiteY1" fmla="*/ 3430184 h 5258984"/>
              <a:gd name="connsiteX2" fmla="*/ 1172298 w 1497161"/>
              <a:gd name="connsiteY2" fmla="*/ 0 h 5258984"/>
              <a:gd name="connsiteX0" fmla="*/ 0 w 1510839"/>
              <a:gd name="connsiteY0" fmla="*/ 5258984 h 5258984"/>
              <a:gd name="connsiteX1" fmla="*/ 1479666 w 1510839"/>
              <a:gd name="connsiteY1" fmla="*/ 3430184 h 5258984"/>
              <a:gd name="connsiteX2" fmla="*/ 1172298 w 1510839"/>
              <a:gd name="connsiteY2" fmla="*/ 0 h 5258984"/>
              <a:gd name="connsiteX0" fmla="*/ 0 w 2372790"/>
              <a:gd name="connsiteY0" fmla="*/ 5258984 h 5258984"/>
              <a:gd name="connsiteX1" fmla="*/ 2356895 w 2372790"/>
              <a:gd name="connsiteY1" fmla="*/ 2612428 h 5258984"/>
              <a:gd name="connsiteX2" fmla="*/ 1172298 w 2372790"/>
              <a:gd name="connsiteY2" fmla="*/ 0 h 5258984"/>
              <a:gd name="connsiteX0" fmla="*/ 2371936 w 2372622"/>
              <a:gd name="connsiteY0" fmla="*/ 3846496 h 3846496"/>
              <a:gd name="connsiteX1" fmla="*/ 1234782 w 2372622"/>
              <a:gd name="connsiteY1" fmla="*/ 2612428 h 3846496"/>
              <a:gd name="connsiteX2" fmla="*/ 50185 w 2372622"/>
              <a:gd name="connsiteY2" fmla="*/ 0 h 3846496"/>
              <a:gd name="connsiteX0" fmla="*/ 2371936 w 2371936"/>
              <a:gd name="connsiteY0" fmla="*/ 3846496 h 3846496"/>
              <a:gd name="connsiteX1" fmla="*/ 1234782 w 2371936"/>
              <a:gd name="connsiteY1" fmla="*/ 2612428 h 3846496"/>
              <a:gd name="connsiteX2" fmla="*/ 50185 w 2371936"/>
              <a:gd name="connsiteY2" fmla="*/ 0 h 3846496"/>
              <a:gd name="connsiteX0" fmla="*/ 2374282 w 2374282"/>
              <a:gd name="connsiteY0" fmla="*/ 3846496 h 3846496"/>
              <a:gd name="connsiteX1" fmla="*/ 1177655 w 2374282"/>
              <a:gd name="connsiteY1" fmla="*/ 2069735 h 3846496"/>
              <a:gd name="connsiteX2" fmla="*/ 52531 w 2374282"/>
              <a:gd name="connsiteY2" fmla="*/ 0 h 3846496"/>
              <a:gd name="connsiteX0" fmla="*/ 3205467 w 3205467"/>
              <a:gd name="connsiteY0" fmla="*/ 1028955 h 2085603"/>
              <a:gd name="connsiteX1" fmla="*/ 1183650 w 3205467"/>
              <a:gd name="connsiteY1" fmla="*/ 2069735 h 2085603"/>
              <a:gd name="connsiteX2" fmla="*/ 58526 w 3205467"/>
              <a:gd name="connsiteY2" fmla="*/ 0 h 2085603"/>
              <a:gd name="connsiteX0" fmla="*/ 3205467 w 3205467"/>
              <a:gd name="connsiteY0" fmla="*/ 1028955 h 2169915"/>
              <a:gd name="connsiteX1" fmla="*/ 1183650 w 3205467"/>
              <a:gd name="connsiteY1" fmla="*/ 2069735 h 2169915"/>
              <a:gd name="connsiteX2" fmla="*/ 58526 w 3205467"/>
              <a:gd name="connsiteY2" fmla="*/ 0 h 2169915"/>
              <a:gd name="connsiteX0" fmla="*/ 3220482 w 3220482"/>
              <a:gd name="connsiteY0" fmla="*/ 1028955 h 2413710"/>
              <a:gd name="connsiteX1" fmla="*/ 960772 w 3220482"/>
              <a:gd name="connsiteY1" fmla="*/ 2359667 h 2413710"/>
              <a:gd name="connsiteX2" fmla="*/ 73541 w 3220482"/>
              <a:gd name="connsiteY2" fmla="*/ 0 h 2413710"/>
              <a:gd name="connsiteX0" fmla="*/ 2942185 w 2942185"/>
              <a:gd name="connsiteY0" fmla="*/ 991784 h 2407812"/>
              <a:gd name="connsiteX1" fmla="*/ 957538 w 2942185"/>
              <a:gd name="connsiteY1" fmla="*/ 2359667 h 2407812"/>
              <a:gd name="connsiteX2" fmla="*/ 70307 w 2942185"/>
              <a:gd name="connsiteY2" fmla="*/ 0 h 2407812"/>
              <a:gd name="connsiteX0" fmla="*/ 1984647 w 1984647"/>
              <a:gd name="connsiteY0" fmla="*/ 0 h 1416028"/>
              <a:gd name="connsiteX1" fmla="*/ 0 w 1984647"/>
              <a:gd name="connsiteY1" fmla="*/ 1367883 h 1416028"/>
              <a:gd name="connsiteX0" fmla="*/ 1984647 w 1984647"/>
              <a:gd name="connsiteY0" fmla="*/ 0 h 1373444"/>
              <a:gd name="connsiteX1" fmla="*/ 0 w 1984647"/>
              <a:gd name="connsiteY1" fmla="*/ 1367883 h 1373444"/>
              <a:gd name="connsiteX0" fmla="*/ 1984647 w 1984647"/>
              <a:gd name="connsiteY0" fmla="*/ 0 h 1371630"/>
              <a:gd name="connsiteX1" fmla="*/ 0 w 1984647"/>
              <a:gd name="connsiteY1" fmla="*/ 1367883 h 1371630"/>
              <a:gd name="connsiteX0" fmla="*/ 4104463 w 4104463"/>
              <a:gd name="connsiteY0" fmla="*/ 0 h 567485"/>
              <a:gd name="connsiteX1" fmla="*/ 0 w 4104463"/>
              <a:gd name="connsiteY1" fmla="*/ 56913 h 567485"/>
              <a:gd name="connsiteX0" fmla="*/ 4112559 w 4112559"/>
              <a:gd name="connsiteY0" fmla="*/ 0 h 817622"/>
              <a:gd name="connsiteX1" fmla="*/ 8096 w 4112559"/>
              <a:gd name="connsiteY1" fmla="*/ 56913 h 817622"/>
              <a:gd name="connsiteX0" fmla="*/ 4114658 w 4114658"/>
              <a:gd name="connsiteY0" fmla="*/ 0 h 803864"/>
              <a:gd name="connsiteX1" fmla="*/ 10195 w 4114658"/>
              <a:gd name="connsiteY1" fmla="*/ 56913 h 803864"/>
              <a:gd name="connsiteX0" fmla="*/ 4114092 w 4114092"/>
              <a:gd name="connsiteY0" fmla="*/ 0 h 1017056"/>
              <a:gd name="connsiteX1" fmla="*/ 9629 w 4114092"/>
              <a:gd name="connsiteY1" fmla="*/ 56913 h 1017056"/>
            </a:gdLst>
            <a:ahLst/>
            <a:cxnLst>
              <a:cxn ang="0">
                <a:pos x="connsiteX0" y="connsiteY0"/>
              </a:cxn>
              <a:cxn ang="0">
                <a:pos x="connsiteX1" y="connsiteY1"/>
              </a:cxn>
            </a:cxnLst>
            <a:rect l="l" t="t" r="r" b="b"/>
            <a:pathLst>
              <a:path w="4114092" h="1017056">
                <a:moveTo>
                  <a:pt x="4114092" y="0"/>
                </a:moveTo>
                <a:cubicBezTo>
                  <a:pt x="3334155" y="1714176"/>
                  <a:pt x="-208192" y="929920"/>
                  <a:pt x="9629" y="56913"/>
                </a:cubicBezTo>
              </a:path>
            </a:pathLst>
          </a:custGeom>
          <a:noFill/>
          <a:ln w="127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2960834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och bild, Lav">
    <p:bg>
      <p:bgPr>
        <a:solidFill>
          <a:schemeClr val="accent2"/>
        </a:solidFill>
        <a:effectLst/>
      </p:bgPr>
    </p:bg>
    <p:spTree>
      <p:nvGrpSpPr>
        <p:cNvPr id="1" name=""/>
        <p:cNvGrpSpPr/>
        <p:nvPr/>
      </p:nvGrpSpPr>
      <p:grpSpPr>
        <a:xfrm>
          <a:off x="0" y="0"/>
          <a:ext cx="0" cy="0"/>
          <a:chOff x="0" y="0"/>
          <a:chExt cx="0" cy="0"/>
        </a:xfrm>
      </p:grpSpPr>
      <p:sp>
        <p:nvSpPr>
          <p:cNvPr id="2" name="Frihandsfigur 1">
            <a:extLst>
              <a:ext uri="{FF2B5EF4-FFF2-40B4-BE49-F238E27FC236}">
                <a16:creationId xmlns:a16="http://schemas.microsoft.com/office/drawing/2014/main" id="{58191CDD-C747-240D-3342-AB776A297949}"/>
              </a:ext>
            </a:extLst>
          </p:cNvPr>
          <p:cNvSpPr/>
          <p:nvPr userDrawn="1"/>
        </p:nvSpPr>
        <p:spPr>
          <a:xfrm rot="10800000">
            <a:off x="-52086" y="-7434"/>
            <a:ext cx="1184199" cy="1202175"/>
          </a:xfrm>
          <a:custGeom>
            <a:avLst/>
            <a:gdLst>
              <a:gd name="connsiteX0" fmla="*/ 132809 w 2659879"/>
              <a:gd name="connsiteY0" fmla="*/ 4505498 h 4505498"/>
              <a:gd name="connsiteX1" fmla="*/ 141122 w 2659879"/>
              <a:gd name="connsiteY1" fmla="*/ 4064923 h 4505498"/>
              <a:gd name="connsiteX2" fmla="*/ 1579224 w 2659879"/>
              <a:gd name="connsiteY2" fmla="*/ 2801389 h 4505498"/>
              <a:gd name="connsiteX3" fmla="*/ 2144489 w 2659879"/>
              <a:gd name="connsiteY3" fmla="*/ 606829 h 4505498"/>
              <a:gd name="connsiteX4" fmla="*/ 2659879 w 2659879"/>
              <a:gd name="connsiteY4"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10445"/>
              <a:gd name="connsiteY0" fmla="*/ 4530437 h 4530437"/>
              <a:gd name="connsiteX1" fmla="*/ 1479666 w 2510445"/>
              <a:gd name="connsiteY1" fmla="*/ 2701637 h 4530437"/>
              <a:gd name="connsiteX2" fmla="*/ 2510445 w 2510445"/>
              <a:gd name="connsiteY2" fmla="*/ 0 h 4530437"/>
              <a:gd name="connsiteX0" fmla="*/ 0 w 2510445"/>
              <a:gd name="connsiteY0" fmla="*/ 4530437 h 4530437"/>
              <a:gd name="connsiteX1" fmla="*/ 1479666 w 2510445"/>
              <a:gd name="connsiteY1" fmla="*/ 2701637 h 4530437"/>
              <a:gd name="connsiteX2" fmla="*/ 2510445 w 2510445"/>
              <a:gd name="connsiteY2" fmla="*/ 0 h 4530437"/>
              <a:gd name="connsiteX0" fmla="*/ 0 w 3685040"/>
              <a:gd name="connsiteY0" fmla="*/ 4537871 h 4537871"/>
              <a:gd name="connsiteX1" fmla="*/ 2654261 w 3685040"/>
              <a:gd name="connsiteY1" fmla="*/ 2701637 h 4537871"/>
              <a:gd name="connsiteX2" fmla="*/ 3685040 w 3685040"/>
              <a:gd name="connsiteY2" fmla="*/ 0 h 4537871"/>
              <a:gd name="connsiteX0" fmla="*/ 0 w 3685040"/>
              <a:gd name="connsiteY0" fmla="*/ 4537871 h 4537871"/>
              <a:gd name="connsiteX1" fmla="*/ 1821637 w 3685040"/>
              <a:gd name="connsiteY1" fmla="*/ 2805715 h 4537871"/>
              <a:gd name="connsiteX2" fmla="*/ 3685040 w 3685040"/>
              <a:gd name="connsiteY2" fmla="*/ 0 h 4537871"/>
              <a:gd name="connsiteX0" fmla="*/ 0 w 2800377"/>
              <a:gd name="connsiteY0" fmla="*/ 2842886 h 2842886"/>
              <a:gd name="connsiteX1" fmla="*/ 1821637 w 2800377"/>
              <a:gd name="connsiteY1" fmla="*/ 1110730 h 2842886"/>
              <a:gd name="connsiteX2" fmla="*/ 2800377 w 2800377"/>
              <a:gd name="connsiteY2" fmla="*/ 0 h 2842886"/>
              <a:gd name="connsiteX0" fmla="*/ 0 w 2800377"/>
              <a:gd name="connsiteY0" fmla="*/ 2842886 h 2842886"/>
              <a:gd name="connsiteX1" fmla="*/ 1821637 w 2800377"/>
              <a:gd name="connsiteY1" fmla="*/ 1110730 h 2842886"/>
              <a:gd name="connsiteX2" fmla="*/ 2800377 w 2800377"/>
              <a:gd name="connsiteY2" fmla="*/ 0 h 2842886"/>
              <a:gd name="connsiteX0" fmla="*/ 0 w 2800377"/>
              <a:gd name="connsiteY0" fmla="*/ 2842886 h 2842886"/>
              <a:gd name="connsiteX1" fmla="*/ 1702690 w 2800377"/>
              <a:gd name="connsiteY1" fmla="*/ 1304018 h 2842886"/>
              <a:gd name="connsiteX2" fmla="*/ 2800377 w 2800377"/>
              <a:gd name="connsiteY2" fmla="*/ 0 h 2842886"/>
            </a:gdLst>
            <a:ahLst/>
            <a:cxnLst>
              <a:cxn ang="0">
                <a:pos x="connsiteX0" y="connsiteY0"/>
              </a:cxn>
              <a:cxn ang="0">
                <a:pos x="connsiteX1" y="connsiteY1"/>
              </a:cxn>
              <a:cxn ang="0">
                <a:pos x="connsiteX2" y="connsiteY2"/>
              </a:cxn>
            </a:cxnLst>
            <a:rect l="l" t="t" r="r" b="b"/>
            <a:pathLst>
              <a:path w="2800377" h="2842886">
                <a:moveTo>
                  <a:pt x="0" y="2842886"/>
                </a:moveTo>
                <a:cubicBezTo>
                  <a:pt x="27016" y="1581776"/>
                  <a:pt x="1235961" y="1777832"/>
                  <a:pt x="1702690" y="1304018"/>
                </a:cubicBezTo>
                <a:cubicBezTo>
                  <a:pt x="2169420" y="830204"/>
                  <a:pt x="2177276" y="45298"/>
                  <a:pt x="2800377" y="0"/>
                </a:cubicBezTo>
              </a:path>
            </a:pathLst>
          </a:custGeom>
          <a:noFill/>
          <a:ln w="1143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Frihandsfigur 5">
            <a:extLst>
              <a:ext uri="{FF2B5EF4-FFF2-40B4-BE49-F238E27FC236}">
                <a16:creationId xmlns:a16="http://schemas.microsoft.com/office/drawing/2014/main" id="{9F5B806A-7B8A-3796-04B6-DBFB3D622A53}"/>
              </a:ext>
            </a:extLst>
          </p:cNvPr>
          <p:cNvSpPr/>
          <p:nvPr userDrawn="1"/>
        </p:nvSpPr>
        <p:spPr>
          <a:xfrm rot="10800000">
            <a:off x="5274882" y="6132371"/>
            <a:ext cx="2742637" cy="806132"/>
          </a:xfrm>
          <a:custGeom>
            <a:avLst/>
            <a:gdLst>
              <a:gd name="connsiteX0" fmla="*/ 132809 w 2659879"/>
              <a:gd name="connsiteY0" fmla="*/ 4505498 h 4505498"/>
              <a:gd name="connsiteX1" fmla="*/ 141122 w 2659879"/>
              <a:gd name="connsiteY1" fmla="*/ 4064923 h 4505498"/>
              <a:gd name="connsiteX2" fmla="*/ 1579224 w 2659879"/>
              <a:gd name="connsiteY2" fmla="*/ 2801389 h 4505498"/>
              <a:gd name="connsiteX3" fmla="*/ 2144489 w 2659879"/>
              <a:gd name="connsiteY3" fmla="*/ 606829 h 4505498"/>
              <a:gd name="connsiteX4" fmla="*/ 2659879 w 2659879"/>
              <a:gd name="connsiteY4"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10445"/>
              <a:gd name="connsiteY0" fmla="*/ 4530437 h 4530437"/>
              <a:gd name="connsiteX1" fmla="*/ 1479666 w 2510445"/>
              <a:gd name="connsiteY1" fmla="*/ 2701637 h 4530437"/>
              <a:gd name="connsiteX2" fmla="*/ 2510445 w 2510445"/>
              <a:gd name="connsiteY2" fmla="*/ 0 h 4530437"/>
              <a:gd name="connsiteX0" fmla="*/ 0 w 2510445"/>
              <a:gd name="connsiteY0" fmla="*/ 4530437 h 4530437"/>
              <a:gd name="connsiteX1" fmla="*/ 1479666 w 2510445"/>
              <a:gd name="connsiteY1" fmla="*/ 2701637 h 4530437"/>
              <a:gd name="connsiteX2" fmla="*/ 2510445 w 2510445"/>
              <a:gd name="connsiteY2" fmla="*/ 0 h 4530437"/>
              <a:gd name="connsiteX0" fmla="*/ 0 w 1497161"/>
              <a:gd name="connsiteY0" fmla="*/ 5258984 h 5258984"/>
              <a:gd name="connsiteX1" fmla="*/ 1479666 w 1497161"/>
              <a:gd name="connsiteY1" fmla="*/ 3430184 h 5258984"/>
              <a:gd name="connsiteX2" fmla="*/ 1172298 w 1497161"/>
              <a:gd name="connsiteY2" fmla="*/ 0 h 5258984"/>
              <a:gd name="connsiteX0" fmla="*/ 0 w 1510839"/>
              <a:gd name="connsiteY0" fmla="*/ 5258984 h 5258984"/>
              <a:gd name="connsiteX1" fmla="*/ 1479666 w 1510839"/>
              <a:gd name="connsiteY1" fmla="*/ 3430184 h 5258984"/>
              <a:gd name="connsiteX2" fmla="*/ 1172298 w 1510839"/>
              <a:gd name="connsiteY2" fmla="*/ 0 h 5258984"/>
              <a:gd name="connsiteX0" fmla="*/ 0 w 2372790"/>
              <a:gd name="connsiteY0" fmla="*/ 5258984 h 5258984"/>
              <a:gd name="connsiteX1" fmla="*/ 2356895 w 2372790"/>
              <a:gd name="connsiteY1" fmla="*/ 2612428 h 5258984"/>
              <a:gd name="connsiteX2" fmla="*/ 1172298 w 2372790"/>
              <a:gd name="connsiteY2" fmla="*/ 0 h 5258984"/>
              <a:gd name="connsiteX0" fmla="*/ 2371936 w 2372622"/>
              <a:gd name="connsiteY0" fmla="*/ 3846496 h 3846496"/>
              <a:gd name="connsiteX1" fmla="*/ 1234782 w 2372622"/>
              <a:gd name="connsiteY1" fmla="*/ 2612428 h 3846496"/>
              <a:gd name="connsiteX2" fmla="*/ 50185 w 2372622"/>
              <a:gd name="connsiteY2" fmla="*/ 0 h 3846496"/>
              <a:gd name="connsiteX0" fmla="*/ 2371936 w 2371936"/>
              <a:gd name="connsiteY0" fmla="*/ 3846496 h 3846496"/>
              <a:gd name="connsiteX1" fmla="*/ 1234782 w 2371936"/>
              <a:gd name="connsiteY1" fmla="*/ 2612428 h 3846496"/>
              <a:gd name="connsiteX2" fmla="*/ 50185 w 2371936"/>
              <a:gd name="connsiteY2" fmla="*/ 0 h 3846496"/>
              <a:gd name="connsiteX0" fmla="*/ 2374282 w 2374282"/>
              <a:gd name="connsiteY0" fmla="*/ 3846496 h 3846496"/>
              <a:gd name="connsiteX1" fmla="*/ 1177655 w 2374282"/>
              <a:gd name="connsiteY1" fmla="*/ 2069735 h 3846496"/>
              <a:gd name="connsiteX2" fmla="*/ 52531 w 2374282"/>
              <a:gd name="connsiteY2" fmla="*/ 0 h 3846496"/>
              <a:gd name="connsiteX0" fmla="*/ 3205467 w 3205467"/>
              <a:gd name="connsiteY0" fmla="*/ 1028955 h 2085603"/>
              <a:gd name="connsiteX1" fmla="*/ 1183650 w 3205467"/>
              <a:gd name="connsiteY1" fmla="*/ 2069735 h 2085603"/>
              <a:gd name="connsiteX2" fmla="*/ 58526 w 3205467"/>
              <a:gd name="connsiteY2" fmla="*/ 0 h 2085603"/>
              <a:gd name="connsiteX0" fmla="*/ 3205467 w 3205467"/>
              <a:gd name="connsiteY0" fmla="*/ 1028955 h 2169915"/>
              <a:gd name="connsiteX1" fmla="*/ 1183650 w 3205467"/>
              <a:gd name="connsiteY1" fmla="*/ 2069735 h 2169915"/>
              <a:gd name="connsiteX2" fmla="*/ 58526 w 3205467"/>
              <a:gd name="connsiteY2" fmla="*/ 0 h 2169915"/>
              <a:gd name="connsiteX0" fmla="*/ 3220482 w 3220482"/>
              <a:gd name="connsiteY0" fmla="*/ 1028955 h 2413710"/>
              <a:gd name="connsiteX1" fmla="*/ 960772 w 3220482"/>
              <a:gd name="connsiteY1" fmla="*/ 2359667 h 2413710"/>
              <a:gd name="connsiteX2" fmla="*/ 73541 w 3220482"/>
              <a:gd name="connsiteY2" fmla="*/ 0 h 2413710"/>
              <a:gd name="connsiteX0" fmla="*/ 2942185 w 2942185"/>
              <a:gd name="connsiteY0" fmla="*/ 991784 h 2407812"/>
              <a:gd name="connsiteX1" fmla="*/ 957538 w 2942185"/>
              <a:gd name="connsiteY1" fmla="*/ 2359667 h 2407812"/>
              <a:gd name="connsiteX2" fmla="*/ 70307 w 2942185"/>
              <a:gd name="connsiteY2" fmla="*/ 0 h 2407812"/>
              <a:gd name="connsiteX0" fmla="*/ 1984647 w 1984647"/>
              <a:gd name="connsiteY0" fmla="*/ 0 h 1416028"/>
              <a:gd name="connsiteX1" fmla="*/ 0 w 1984647"/>
              <a:gd name="connsiteY1" fmla="*/ 1367883 h 1416028"/>
              <a:gd name="connsiteX0" fmla="*/ 1984647 w 1984647"/>
              <a:gd name="connsiteY0" fmla="*/ 0 h 1373444"/>
              <a:gd name="connsiteX1" fmla="*/ 0 w 1984647"/>
              <a:gd name="connsiteY1" fmla="*/ 1367883 h 1373444"/>
              <a:gd name="connsiteX0" fmla="*/ 1984647 w 1984647"/>
              <a:gd name="connsiteY0" fmla="*/ 0 h 1371630"/>
              <a:gd name="connsiteX1" fmla="*/ 0 w 1984647"/>
              <a:gd name="connsiteY1" fmla="*/ 1367883 h 1371630"/>
              <a:gd name="connsiteX0" fmla="*/ 4104463 w 4104463"/>
              <a:gd name="connsiteY0" fmla="*/ 0 h 567485"/>
              <a:gd name="connsiteX1" fmla="*/ 0 w 4104463"/>
              <a:gd name="connsiteY1" fmla="*/ 56913 h 567485"/>
              <a:gd name="connsiteX0" fmla="*/ 4112559 w 4112559"/>
              <a:gd name="connsiteY0" fmla="*/ 0 h 817622"/>
              <a:gd name="connsiteX1" fmla="*/ 8096 w 4112559"/>
              <a:gd name="connsiteY1" fmla="*/ 56913 h 817622"/>
              <a:gd name="connsiteX0" fmla="*/ 4114658 w 4114658"/>
              <a:gd name="connsiteY0" fmla="*/ 0 h 803864"/>
              <a:gd name="connsiteX1" fmla="*/ 10195 w 4114658"/>
              <a:gd name="connsiteY1" fmla="*/ 56913 h 803864"/>
              <a:gd name="connsiteX0" fmla="*/ 4114092 w 4114092"/>
              <a:gd name="connsiteY0" fmla="*/ 0 h 1017056"/>
              <a:gd name="connsiteX1" fmla="*/ 9629 w 4114092"/>
              <a:gd name="connsiteY1" fmla="*/ 56913 h 1017056"/>
            </a:gdLst>
            <a:ahLst/>
            <a:cxnLst>
              <a:cxn ang="0">
                <a:pos x="connsiteX0" y="connsiteY0"/>
              </a:cxn>
              <a:cxn ang="0">
                <a:pos x="connsiteX1" y="connsiteY1"/>
              </a:cxn>
            </a:cxnLst>
            <a:rect l="l" t="t" r="r" b="b"/>
            <a:pathLst>
              <a:path w="4114092" h="1017056">
                <a:moveTo>
                  <a:pt x="4114092" y="0"/>
                </a:moveTo>
                <a:cubicBezTo>
                  <a:pt x="3334155" y="1714176"/>
                  <a:pt x="-208192" y="929920"/>
                  <a:pt x="9629" y="56913"/>
                </a:cubicBezTo>
              </a:path>
            </a:pathLst>
          </a:custGeom>
          <a:noFill/>
          <a:ln w="12700">
            <a:solidFill>
              <a:schemeClr val="accent3"/>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Platshållare för bild 7">
            <a:extLst>
              <a:ext uri="{FF2B5EF4-FFF2-40B4-BE49-F238E27FC236}">
                <a16:creationId xmlns:a16="http://schemas.microsoft.com/office/drawing/2014/main" id="{4BC008C3-707B-CF74-6737-AB7D95357E82}"/>
              </a:ext>
            </a:extLst>
          </p:cNvPr>
          <p:cNvSpPr>
            <a:spLocks noGrp="1"/>
          </p:cNvSpPr>
          <p:nvPr>
            <p:ph type="pic" sz="quarter" idx="14" hasCustomPrompt="1"/>
          </p:nvPr>
        </p:nvSpPr>
        <p:spPr>
          <a:xfrm>
            <a:off x="6349274" y="-9426"/>
            <a:ext cx="5842726" cy="6886280"/>
          </a:xfrm>
          <a:custGeom>
            <a:avLst/>
            <a:gdLst>
              <a:gd name="connsiteX0" fmla="*/ 131761 w 5703124"/>
              <a:gd name="connsiteY0" fmla="*/ 0 h 6858000"/>
              <a:gd name="connsiteX1" fmla="*/ 5703124 w 5703124"/>
              <a:gd name="connsiteY1" fmla="*/ 0 h 6858000"/>
              <a:gd name="connsiteX2" fmla="*/ 5703124 w 5703124"/>
              <a:gd name="connsiteY2" fmla="*/ 6858000 h 6858000"/>
              <a:gd name="connsiteX3" fmla="*/ 95975 w 5703124"/>
              <a:gd name="connsiteY3" fmla="*/ 6858000 h 6858000"/>
              <a:gd name="connsiteX4" fmla="*/ 79320 w 5703124"/>
              <a:gd name="connsiteY4" fmla="*/ 6714804 h 6858000"/>
              <a:gd name="connsiteX5" fmla="*/ 143934 w 5703124"/>
              <a:gd name="connsiteY5" fmla="*/ 107400 h 6858000"/>
              <a:gd name="connsiteX0" fmla="*/ 177353 w 5748716"/>
              <a:gd name="connsiteY0" fmla="*/ 0 h 6876853"/>
              <a:gd name="connsiteX1" fmla="*/ 5748716 w 5748716"/>
              <a:gd name="connsiteY1" fmla="*/ 0 h 6876853"/>
              <a:gd name="connsiteX2" fmla="*/ 5748716 w 5748716"/>
              <a:gd name="connsiteY2" fmla="*/ 6858000 h 6876853"/>
              <a:gd name="connsiteX3" fmla="*/ 165 w 5748716"/>
              <a:gd name="connsiteY3" fmla="*/ 6876853 h 6876853"/>
              <a:gd name="connsiteX4" fmla="*/ 124912 w 5748716"/>
              <a:gd name="connsiteY4" fmla="*/ 6714804 h 6876853"/>
              <a:gd name="connsiteX5" fmla="*/ 189526 w 5748716"/>
              <a:gd name="connsiteY5" fmla="*/ 107400 h 6876853"/>
              <a:gd name="connsiteX6" fmla="*/ 177353 w 5748716"/>
              <a:gd name="connsiteY6" fmla="*/ 0 h 6876853"/>
              <a:gd name="connsiteX0" fmla="*/ 550484 w 6121847"/>
              <a:gd name="connsiteY0" fmla="*/ 0 h 6876853"/>
              <a:gd name="connsiteX1" fmla="*/ 6121847 w 6121847"/>
              <a:gd name="connsiteY1" fmla="*/ 0 h 6876853"/>
              <a:gd name="connsiteX2" fmla="*/ 6121847 w 6121847"/>
              <a:gd name="connsiteY2" fmla="*/ 6858000 h 6876853"/>
              <a:gd name="connsiteX3" fmla="*/ 373296 w 6121847"/>
              <a:gd name="connsiteY3" fmla="*/ 6876853 h 6876853"/>
              <a:gd name="connsiteX4" fmla="*/ 562657 w 6121847"/>
              <a:gd name="connsiteY4" fmla="*/ 107400 h 6876853"/>
              <a:gd name="connsiteX5" fmla="*/ 550484 w 6121847"/>
              <a:gd name="connsiteY5" fmla="*/ 0 h 6876853"/>
              <a:gd name="connsiteX0" fmla="*/ 237667 w 5809030"/>
              <a:gd name="connsiteY0" fmla="*/ 0 h 6876853"/>
              <a:gd name="connsiteX1" fmla="*/ 5809030 w 5809030"/>
              <a:gd name="connsiteY1" fmla="*/ 0 h 6876853"/>
              <a:gd name="connsiteX2" fmla="*/ 5809030 w 5809030"/>
              <a:gd name="connsiteY2" fmla="*/ 6858000 h 6876853"/>
              <a:gd name="connsiteX3" fmla="*/ 60479 w 5809030"/>
              <a:gd name="connsiteY3" fmla="*/ 6876853 h 6876853"/>
              <a:gd name="connsiteX4" fmla="*/ 249840 w 5809030"/>
              <a:gd name="connsiteY4" fmla="*/ 107400 h 6876853"/>
              <a:gd name="connsiteX5" fmla="*/ 237667 w 5809030"/>
              <a:gd name="connsiteY5" fmla="*/ 0 h 6876853"/>
              <a:gd name="connsiteX0" fmla="*/ 801311 w 6372674"/>
              <a:gd name="connsiteY0" fmla="*/ 0 h 6876853"/>
              <a:gd name="connsiteX1" fmla="*/ 6372674 w 6372674"/>
              <a:gd name="connsiteY1" fmla="*/ 0 h 6876853"/>
              <a:gd name="connsiteX2" fmla="*/ 6372674 w 6372674"/>
              <a:gd name="connsiteY2" fmla="*/ 6858000 h 6876853"/>
              <a:gd name="connsiteX3" fmla="*/ 624123 w 6372674"/>
              <a:gd name="connsiteY3" fmla="*/ 6876853 h 6876853"/>
              <a:gd name="connsiteX4" fmla="*/ 801311 w 6372674"/>
              <a:gd name="connsiteY4" fmla="*/ 0 h 6876853"/>
              <a:gd name="connsiteX0" fmla="*/ 476570 w 6047933"/>
              <a:gd name="connsiteY0" fmla="*/ 0 h 6876853"/>
              <a:gd name="connsiteX1" fmla="*/ 6047933 w 6047933"/>
              <a:gd name="connsiteY1" fmla="*/ 0 h 6876853"/>
              <a:gd name="connsiteX2" fmla="*/ 6047933 w 6047933"/>
              <a:gd name="connsiteY2" fmla="*/ 6858000 h 6876853"/>
              <a:gd name="connsiteX3" fmla="*/ 299382 w 6047933"/>
              <a:gd name="connsiteY3" fmla="*/ 6876853 h 6876853"/>
              <a:gd name="connsiteX4" fmla="*/ 476570 w 6047933"/>
              <a:gd name="connsiteY4" fmla="*/ 0 h 6876853"/>
              <a:gd name="connsiteX0" fmla="*/ 825516 w 6000953"/>
              <a:gd name="connsiteY0" fmla="*/ 0 h 6895707"/>
              <a:gd name="connsiteX1" fmla="*/ 6000953 w 6000953"/>
              <a:gd name="connsiteY1" fmla="*/ 18854 h 6895707"/>
              <a:gd name="connsiteX2" fmla="*/ 6000953 w 6000953"/>
              <a:gd name="connsiteY2" fmla="*/ 6876854 h 6895707"/>
              <a:gd name="connsiteX3" fmla="*/ 252402 w 6000953"/>
              <a:gd name="connsiteY3" fmla="*/ 6895707 h 6895707"/>
              <a:gd name="connsiteX4" fmla="*/ 825516 w 6000953"/>
              <a:gd name="connsiteY4" fmla="*/ 0 h 6895707"/>
              <a:gd name="connsiteX0" fmla="*/ 842504 w 5999087"/>
              <a:gd name="connsiteY0" fmla="*/ 0 h 6886280"/>
              <a:gd name="connsiteX1" fmla="*/ 5999087 w 5999087"/>
              <a:gd name="connsiteY1" fmla="*/ 9427 h 6886280"/>
              <a:gd name="connsiteX2" fmla="*/ 5999087 w 5999087"/>
              <a:gd name="connsiteY2" fmla="*/ 6867427 h 6886280"/>
              <a:gd name="connsiteX3" fmla="*/ 250536 w 5999087"/>
              <a:gd name="connsiteY3" fmla="*/ 6886280 h 6886280"/>
              <a:gd name="connsiteX4" fmla="*/ 842504 w 5999087"/>
              <a:gd name="connsiteY4" fmla="*/ 0 h 6886280"/>
              <a:gd name="connsiteX0" fmla="*/ 850441 w 6007024"/>
              <a:gd name="connsiteY0" fmla="*/ 0 h 6886280"/>
              <a:gd name="connsiteX1" fmla="*/ 6007024 w 6007024"/>
              <a:gd name="connsiteY1" fmla="*/ 9427 h 6886280"/>
              <a:gd name="connsiteX2" fmla="*/ 6007024 w 6007024"/>
              <a:gd name="connsiteY2" fmla="*/ 6867427 h 6886280"/>
              <a:gd name="connsiteX3" fmla="*/ 258473 w 6007024"/>
              <a:gd name="connsiteY3" fmla="*/ 6886280 h 6886280"/>
              <a:gd name="connsiteX4" fmla="*/ 850441 w 6007024"/>
              <a:gd name="connsiteY4" fmla="*/ 0 h 6886280"/>
              <a:gd name="connsiteX0" fmla="*/ 686143 w 5842726"/>
              <a:gd name="connsiteY0" fmla="*/ 0 h 6886280"/>
              <a:gd name="connsiteX1" fmla="*/ 5842726 w 5842726"/>
              <a:gd name="connsiteY1" fmla="*/ 9427 h 6886280"/>
              <a:gd name="connsiteX2" fmla="*/ 5842726 w 5842726"/>
              <a:gd name="connsiteY2" fmla="*/ 6867427 h 6886280"/>
              <a:gd name="connsiteX3" fmla="*/ 94175 w 5842726"/>
              <a:gd name="connsiteY3" fmla="*/ 6886280 h 6886280"/>
              <a:gd name="connsiteX4" fmla="*/ 686143 w 5842726"/>
              <a:gd name="connsiteY4" fmla="*/ 0 h 6886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2726" h="6886280">
                <a:moveTo>
                  <a:pt x="686143" y="0"/>
                </a:moveTo>
                <a:lnTo>
                  <a:pt x="5842726" y="9427"/>
                </a:lnTo>
                <a:lnTo>
                  <a:pt x="5842726" y="6867427"/>
                </a:lnTo>
                <a:lnTo>
                  <a:pt x="94175" y="6886280"/>
                </a:lnTo>
                <a:cubicBezTo>
                  <a:pt x="-372473" y="4272699"/>
                  <a:pt x="1066657" y="2315065"/>
                  <a:pt x="686143" y="0"/>
                </a:cubicBezTo>
                <a:close/>
              </a:path>
            </a:pathLst>
          </a:custGeom>
        </p:spPr>
        <p:txBody>
          <a:bodyPr wrap="square" anchor="ctr">
            <a:noAutofit/>
          </a:bodyPr>
          <a:lstStyle>
            <a:lvl1pPr marL="0" indent="0" algn="ctr">
              <a:buNone/>
              <a:defRPr/>
            </a:lvl1pPr>
          </a:lstStyle>
          <a:p>
            <a:r>
              <a:rPr lang="sv-SE" dirty="0"/>
              <a:t>Klicka på ikonen eller dra och släpp för att infoga en bild</a:t>
            </a:r>
          </a:p>
        </p:txBody>
      </p:sp>
      <p:sp>
        <p:nvSpPr>
          <p:cNvPr id="3" name="Platshållare för sidfot 2">
            <a:extLst>
              <a:ext uri="{FF2B5EF4-FFF2-40B4-BE49-F238E27FC236}">
                <a16:creationId xmlns:a16="http://schemas.microsoft.com/office/drawing/2014/main" id="{E11F068C-EE56-094E-85B9-914E9B8A776C}"/>
              </a:ext>
            </a:extLst>
          </p:cNvPr>
          <p:cNvSpPr>
            <a:spLocks noGrp="1"/>
          </p:cNvSpPr>
          <p:nvPr>
            <p:ph type="ftr" sz="quarter" idx="10"/>
          </p:nvPr>
        </p:nvSpPr>
        <p:spPr/>
        <p:txBody>
          <a:bodyPr/>
          <a:lstStyle/>
          <a:p>
            <a:r>
              <a:rPr lang="sv-SE"/>
              <a:t>Sidfot</a:t>
            </a:r>
          </a:p>
        </p:txBody>
      </p:sp>
      <p:sp>
        <p:nvSpPr>
          <p:cNvPr id="4" name="Platshållare för datum 3">
            <a:extLst>
              <a:ext uri="{FF2B5EF4-FFF2-40B4-BE49-F238E27FC236}">
                <a16:creationId xmlns:a16="http://schemas.microsoft.com/office/drawing/2014/main" id="{EB6E5BF2-64F5-F74E-B3A5-C677EFBF2D2F}"/>
              </a:ext>
            </a:extLst>
          </p:cNvPr>
          <p:cNvSpPr>
            <a:spLocks noGrp="1"/>
          </p:cNvSpPr>
          <p:nvPr>
            <p:ph type="dt" sz="half" idx="11"/>
          </p:nvPr>
        </p:nvSpPr>
        <p:spPr/>
        <p:txBody>
          <a:bodyPr/>
          <a:lstStyle/>
          <a:p>
            <a:fld id="{616DF962-4EA5-7A47-9A06-81A00265EDC4}" type="datetime1">
              <a:rPr lang="sv-SE" smtClean="0"/>
              <a:t>2024-06-17</a:t>
            </a:fld>
            <a:endParaRPr lang="sv-SE"/>
          </a:p>
        </p:txBody>
      </p:sp>
      <p:sp>
        <p:nvSpPr>
          <p:cNvPr id="5" name="Platshållare för bildnummer 4">
            <a:extLst>
              <a:ext uri="{FF2B5EF4-FFF2-40B4-BE49-F238E27FC236}">
                <a16:creationId xmlns:a16="http://schemas.microsoft.com/office/drawing/2014/main" id="{A147EC3B-1737-D043-91BF-BF58FA8E55F8}"/>
              </a:ext>
            </a:extLst>
          </p:cNvPr>
          <p:cNvSpPr>
            <a:spLocks noGrp="1"/>
          </p:cNvSpPr>
          <p:nvPr>
            <p:ph type="sldNum" sz="quarter" idx="12"/>
          </p:nvPr>
        </p:nvSpPr>
        <p:spPr/>
        <p:txBody>
          <a:bodyPr/>
          <a:lstStyle/>
          <a:p>
            <a:fld id="{3EDFEE4B-213D-304B-BE6A-BD4AF3E100B7}" type="slidenum">
              <a:rPr lang="sv-SE" smtClean="0"/>
              <a:pPr/>
              <a:t>‹#›</a:t>
            </a:fld>
            <a:endParaRPr lang="sv-SE"/>
          </a:p>
        </p:txBody>
      </p:sp>
      <p:sp>
        <p:nvSpPr>
          <p:cNvPr id="10" name="Platshållare för innehåll 9">
            <a:extLst>
              <a:ext uri="{FF2B5EF4-FFF2-40B4-BE49-F238E27FC236}">
                <a16:creationId xmlns:a16="http://schemas.microsoft.com/office/drawing/2014/main" id="{A0C32C75-BCDF-BC4E-97A2-A9B9DF81A847}"/>
              </a:ext>
            </a:extLst>
          </p:cNvPr>
          <p:cNvSpPr>
            <a:spLocks noGrp="1"/>
          </p:cNvSpPr>
          <p:nvPr>
            <p:ph sz="quarter" idx="13"/>
          </p:nvPr>
        </p:nvSpPr>
        <p:spPr>
          <a:xfrm>
            <a:off x="557213" y="2215376"/>
            <a:ext cx="4883068" cy="4029849"/>
          </a:xfrm>
        </p:spPr>
        <p:txBody>
          <a:bodyPr/>
          <a:lstStyle>
            <a:lvl1pPr>
              <a:defRPr sz="1400"/>
            </a:lvl1pPr>
            <a:lvl2pPr>
              <a:defRPr sz="1200"/>
            </a:lvl2pPr>
            <a:lvl3pPr>
              <a:defRPr sz="1100"/>
            </a:lvl3pPr>
            <a:lvl4pPr>
              <a:defRPr sz="1050"/>
            </a:lvl4pPr>
            <a:lvl5pPr>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Rubrik 6">
            <a:extLst>
              <a:ext uri="{FF2B5EF4-FFF2-40B4-BE49-F238E27FC236}">
                <a16:creationId xmlns:a16="http://schemas.microsoft.com/office/drawing/2014/main" id="{CD6756CF-006D-A361-9AD0-1BC886AABC07}"/>
              </a:ext>
            </a:extLst>
          </p:cNvPr>
          <p:cNvSpPr>
            <a:spLocks noGrp="1"/>
          </p:cNvSpPr>
          <p:nvPr>
            <p:ph type="title"/>
          </p:nvPr>
        </p:nvSpPr>
        <p:spPr>
          <a:xfrm>
            <a:off x="557215" y="862007"/>
            <a:ext cx="4883067" cy="1077918"/>
          </a:xfrm>
        </p:spPr>
        <p:txBody>
          <a:bodyPr/>
          <a:lstStyle/>
          <a:p>
            <a:r>
              <a:rPr lang="sv-SE"/>
              <a:t>Klicka här för att ändra mall för rubrikformat</a:t>
            </a:r>
          </a:p>
        </p:txBody>
      </p:sp>
    </p:spTree>
    <p:extLst>
      <p:ext uri="{BB962C8B-B14F-4D97-AF65-F5344CB8AC3E}">
        <p14:creationId xmlns:p14="http://schemas.microsoft.com/office/powerpoint/2010/main" val="7704268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och bild, Sand">
    <p:bg>
      <p:bgPr>
        <a:solidFill>
          <a:schemeClr val="accent5"/>
        </a:solidFill>
        <a:effectLst/>
      </p:bgPr>
    </p:bg>
    <p:spTree>
      <p:nvGrpSpPr>
        <p:cNvPr id="1" name=""/>
        <p:cNvGrpSpPr/>
        <p:nvPr/>
      </p:nvGrpSpPr>
      <p:grpSpPr>
        <a:xfrm>
          <a:off x="0" y="0"/>
          <a:ext cx="0" cy="0"/>
          <a:chOff x="0" y="0"/>
          <a:chExt cx="0" cy="0"/>
        </a:xfrm>
      </p:grpSpPr>
      <p:sp>
        <p:nvSpPr>
          <p:cNvPr id="8" name="Platshållare för bild 7">
            <a:extLst>
              <a:ext uri="{FF2B5EF4-FFF2-40B4-BE49-F238E27FC236}">
                <a16:creationId xmlns:a16="http://schemas.microsoft.com/office/drawing/2014/main" id="{4BC008C3-707B-CF74-6737-AB7D95357E82}"/>
              </a:ext>
            </a:extLst>
          </p:cNvPr>
          <p:cNvSpPr>
            <a:spLocks noGrp="1"/>
          </p:cNvSpPr>
          <p:nvPr>
            <p:ph type="pic" sz="quarter" idx="14" hasCustomPrompt="1"/>
          </p:nvPr>
        </p:nvSpPr>
        <p:spPr>
          <a:xfrm>
            <a:off x="6349274" y="-9426"/>
            <a:ext cx="5842726" cy="6886280"/>
          </a:xfrm>
          <a:custGeom>
            <a:avLst/>
            <a:gdLst>
              <a:gd name="connsiteX0" fmla="*/ 131761 w 5703124"/>
              <a:gd name="connsiteY0" fmla="*/ 0 h 6858000"/>
              <a:gd name="connsiteX1" fmla="*/ 5703124 w 5703124"/>
              <a:gd name="connsiteY1" fmla="*/ 0 h 6858000"/>
              <a:gd name="connsiteX2" fmla="*/ 5703124 w 5703124"/>
              <a:gd name="connsiteY2" fmla="*/ 6858000 h 6858000"/>
              <a:gd name="connsiteX3" fmla="*/ 95975 w 5703124"/>
              <a:gd name="connsiteY3" fmla="*/ 6858000 h 6858000"/>
              <a:gd name="connsiteX4" fmla="*/ 79320 w 5703124"/>
              <a:gd name="connsiteY4" fmla="*/ 6714804 h 6858000"/>
              <a:gd name="connsiteX5" fmla="*/ 143934 w 5703124"/>
              <a:gd name="connsiteY5" fmla="*/ 107400 h 6858000"/>
              <a:gd name="connsiteX0" fmla="*/ 177353 w 5748716"/>
              <a:gd name="connsiteY0" fmla="*/ 0 h 6876853"/>
              <a:gd name="connsiteX1" fmla="*/ 5748716 w 5748716"/>
              <a:gd name="connsiteY1" fmla="*/ 0 h 6876853"/>
              <a:gd name="connsiteX2" fmla="*/ 5748716 w 5748716"/>
              <a:gd name="connsiteY2" fmla="*/ 6858000 h 6876853"/>
              <a:gd name="connsiteX3" fmla="*/ 165 w 5748716"/>
              <a:gd name="connsiteY3" fmla="*/ 6876853 h 6876853"/>
              <a:gd name="connsiteX4" fmla="*/ 124912 w 5748716"/>
              <a:gd name="connsiteY4" fmla="*/ 6714804 h 6876853"/>
              <a:gd name="connsiteX5" fmla="*/ 189526 w 5748716"/>
              <a:gd name="connsiteY5" fmla="*/ 107400 h 6876853"/>
              <a:gd name="connsiteX6" fmla="*/ 177353 w 5748716"/>
              <a:gd name="connsiteY6" fmla="*/ 0 h 6876853"/>
              <a:gd name="connsiteX0" fmla="*/ 550484 w 6121847"/>
              <a:gd name="connsiteY0" fmla="*/ 0 h 6876853"/>
              <a:gd name="connsiteX1" fmla="*/ 6121847 w 6121847"/>
              <a:gd name="connsiteY1" fmla="*/ 0 h 6876853"/>
              <a:gd name="connsiteX2" fmla="*/ 6121847 w 6121847"/>
              <a:gd name="connsiteY2" fmla="*/ 6858000 h 6876853"/>
              <a:gd name="connsiteX3" fmla="*/ 373296 w 6121847"/>
              <a:gd name="connsiteY3" fmla="*/ 6876853 h 6876853"/>
              <a:gd name="connsiteX4" fmla="*/ 562657 w 6121847"/>
              <a:gd name="connsiteY4" fmla="*/ 107400 h 6876853"/>
              <a:gd name="connsiteX5" fmla="*/ 550484 w 6121847"/>
              <a:gd name="connsiteY5" fmla="*/ 0 h 6876853"/>
              <a:gd name="connsiteX0" fmla="*/ 237667 w 5809030"/>
              <a:gd name="connsiteY0" fmla="*/ 0 h 6876853"/>
              <a:gd name="connsiteX1" fmla="*/ 5809030 w 5809030"/>
              <a:gd name="connsiteY1" fmla="*/ 0 h 6876853"/>
              <a:gd name="connsiteX2" fmla="*/ 5809030 w 5809030"/>
              <a:gd name="connsiteY2" fmla="*/ 6858000 h 6876853"/>
              <a:gd name="connsiteX3" fmla="*/ 60479 w 5809030"/>
              <a:gd name="connsiteY3" fmla="*/ 6876853 h 6876853"/>
              <a:gd name="connsiteX4" fmla="*/ 249840 w 5809030"/>
              <a:gd name="connsiteY4" fmla="*/ 107400 h 6876853"/>
              <a:gd name="connsiteX5" fmla="*/ 237667 w 5809030"/>
              <a:gd name="connsiteY5" fmla="*/ 0 h 6876853"/>
              <a:gd name="connsiteX0" fmla="*/ 801311 w 6372674"/>
              <a:gd name="connsiteY0" fmla="*/ 0 h 6876853"/>
              <a:gd name="connsiteX1" fmla="*/ 6372674 w 6372674"/>
              <a:gd name="connsiteY1" fmla="*/ 0 h 6876853"/>
              <a:gd name="connsiteX2" fmla="*/ 6372674 w 6372674"/>
              <a:gd name="connsiteY2" fmla="*/ 6858000 h 6876853"/>
              <a:gd name="connsiteX3" fmla="*/ 624123 w 6372674"/>
              <a:gd name="connsiteY3" fmla="*/ 6876853 h 6876853"/>
              <a:gd name="connsiteX4" fmla="*/ 801311 w 6372674"/>
              <a:gd name="connsiteY4" fmla="*/ 0 h 6876853"/>
              <a:gd name="connsiteX0" fmla="*/ 476570 w 6047933"/>
              <a:gd name="connsiteY0" fmla="*/ 0 h 6876853"/>
              <a:gd name="connsiteX1" fmla="*/ 6047933 w 6047933"/>
              <a:gd name="connsiteY1" fmla="*/ 0 h 6876853"/>
              <a:gd name="connsiteX2" fmla="*/ 6047933 w 6047933"/>
              <a:gd name="connsiteY2" fmla="*/ 6858000 h 6876853"/>
              <a:gd name="connsiteX3" fmla="*/ 299382 w 6047933"/>
              <a:gd name="connsiteY3" fmla="*/ 6876853 h 6876853"/>
              <a:gd name="connsiteX4" fmla="*/ 476570 w 6047933"/>
              <a:gd name="connsiteY4" fmla="*/ 0 h 6876853"/>
              <a:gd name="connsiteX0" fmla="*/ 825516 w 6000953"/>
              <a:gd name="connsiteY0" fmla="*/ 0 h 6895707"/>
              <a:gd name="connsiteX1" fmla="*/ 6000953 w 6000953"/>
              <a:gd name="connsiteY1" fmla="*/ 18854 h 6895707"/>
              <a:gd name="connsiteX2" fmla="*/ 6000953 w 6000953"/>
              <a:gd name="connsiteY2" fmla="*/ 6876854 h 6895707"/>
              <a:gd name="connsiteX3" fmla="*/ 252402 w 6000953"/>
              <a:gd name="connsiteY3" fmla="*/ 6895707 h 6895707"/>
              <a:gd name="connsiteX4" fmla="*/ 825516 w 6000953"/>
              <a:gd name="connsiteY4" fmla="*/ 0 h 6895707"/>
              <a:gd name="connsiteX0" fmla="*/ 842504 w 5999087"/>
              <a:gd name="connsiteY0" fmla="*/ 0 h 6886280"/>
              <a:gd name="connsiteX1" fmla="*/ 5999087 w 5999087"/>
              <a:gd name="connsiteY1" fmla="*/ 9427 h 6886280"/>
              <a:gd name="connsiteX2" fmla="*/ 5999087 w 5999087"/>
              <a:gd name="connsiteY2" fmla="*/ 6867427 h 6886280"/>
              <a:gd name="connsiteX3" fmla="*/ 250536 w 5999087"/>
              <a:gd name="connsiteY3" fmla="*/ 6886280 h 6886280"/>
              <a:gd name="connsiteX4" fmla="*/ 842504 w 5999087"/>
              <a:gd name="connsiteY4" fmla="*/ 0 h 6886280"/>
              <a:gd name="connsiteX0" fmla="*/ 850441 w 6007024"/>
              <a:gd name="connsiteY0" fmla="*/ 0 h 6886280"/>
              <a:gd name="connsiteX1" fmla="*/ 6007024 w 6007024"/>
              <a:gd name="connsiteY1" fmla="*/ 9427 h 6886280"/>
              <a:gd name="connsiteX2" fmla="*/ 6007024 w 6007024"/>
              <a:gd name="connsiteY2" fmla="*/ 6867427 h 6886280"/>
              <a:gd name="connsiteX3" fmla="*/ 258473 w 6007024"/>
              <a:gd name="connsiteY3" fmla="*/ 6886280 h 6886280"/>
              <a:gd name="connsiteX4" fmla="*/ 850441 w 6007024"/>
              <a:gd name="connsiteY4" fmla="*/ 0 h 6886280"/>
              <a:gd name="connsiteX0" fmla="*/ 686143 w 5842726"/>
              <a:gd name="connsiteY0" fmla="*/ 0 h 6886280"/>
              <a:gd name="connsiteX1" fmla="*/ 5842726 w 5842726"/>
              <a:gd name="connsiteY1" fmla="*/ 9427 h 6886280"/>
              <a:gd name="connsiteX2" fmla="*/ 5842726 w 5842726"/>
              <a:gd name="connsiteY2" fmla="*/ 6867427 h 6886280"/>
              <a:gd name="connsiteX3" fmla="*/ 94175 w 5842726"/>
              <a:gd name="connsiteY3" fmla="*/ 6886280 h 6886280"/>
              <a:gd name="connsiteX4" fmla="*/ 686143 w 5842726"/>
              <a:gd name="connsiteY4" fmla="*/ 0 h 6886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2726" h="6886280">
                <a:moveTo>
                  <a:pt x="686143" y="0"/>
                </a:moveTo>
                <a:lnTo>
                  <a:pt x="5842726" y="9427"/>
                </a:lnTo>
                <a:lnTo>
                  <a:pt x="5842726" y="6867427"/>
                </a:lnTo>
                <a:lnTo>
                  <a:pt x="94175" y="6886280"/>
                </a:lnTo>
                <a:cubicBezTo>
                  <a:pt x="-372473" y="4272699"/>
                  <a:pt x="1066657" y="2315065"/>
                  <a:pt x="686143" y="0"/>
                </a:cubicBezTo>
                <a:close/>
              </a:path>
            </a:pathLst>
          </a:custGeom>
        </p:spPr>
        <p:txBody>
          <a:bodyPr wrap="square" anchor="ctr">
            <a:noAutofit/>
          </a:bodyPr>
          <a:lstStyle>
            <a:lvl1pPr marL="0" indent="0" algn="ctr">
              <a:buNone/>
              <a:defRPr/>
            </a:lvl1pPr>
          </a:lstStyle>
          <a:p>
            <a:r>
              <a:rPr lang="sv-SE" dirty="0"/>
              <a:t>Klicka på ikonen eller dra och släpp för att infoga en bild</a:t>
            </a:r>
          </a:p>
        </p:txBody>
      </p:sp>
      <p:sp>
        <p:nvSpPr>
          <p:cNvPr id="3" name="Platshållare för sidfot 2">
            <a:extLst>
              <a:ext uri="{FF2B5EF4-FFF2-40B4-BE49-F238E27FC236}">
                <a16:creationId xmlns:a16="http://schemas.microsoft.com/office/drawing/2014/main" id="{E11F068C-EE56-094E-85B9-914E9B8A776C}"/>
              </a:ext>
            </a:extLst>
          </p:cNvPr>
          <p:cNvSpPr>
            <a:spLocks noGrp="1"/>
          </p:cNvSpPr>
          <p:nvPr>
            <p:ph type="ftr" sz="quarter" idx="10"/>
          </p:nvPr>
        </p:nvSpPr>
        <p:spPr/>
        <p:txBody>
          <a:bodyPr/>
          <a:lstStyle/>
          <a:p>
            <a:r>
              <a:rPr lang="sv-SE"/>
              <a:t>Sidfot</a:t>
            </a:r>
          </a:p>
        </p:txBody>
      </p:sp>
      <p:sp>
        <p:nvSpPr>
          <p:cNvPr id="4" name="Platshållare för datum 3">
            <a:extLst>
              <a:ext uri="{FF2B5EF4-FFF2-40B4-BE49-F238E27FC236}">
                <a16:creationId xmlns:a16="http://schemas.microsoft.com/office/drawing/2014/main" id="{EB6E5BF2-64F5-F74E-B3A5-C677EFBF2D2F}"/>
              </a:ext>
            </a:extLst>
          </p:cNvPr>
          <p:cNvSpPr>
            <a:spLocks noGrp="1"/>
          </p:cNvSpPr>
          <p:nvPr>
            <p:ph type="dt" sz="half" idx="11"/>
          </p:nvPr>
        </p:nvSpPr>
        <p:spPr/>
        <p:txBody>
          <a:bodyPr/>
          <a:lstStyle/>
          <a:p>
            <a:fld id="{616DF962-4EA5-7A47-9A06-81A00265EDC4}" type="datetime1">
              <a:rPr lang="sv-SE" smtClean="0"/>
              <a:t>2024-06-17</a:t>
            </a:fld>
            <a:endParaRPr lang="sv-SE"/>
          </a:p>
        </p:txBody>
      </p:sp>
      <p:sp>
        <p:nvSpPr>
          <p:cNvPr id="5" name="Platshållare för bildnummer 4">
            <a:extLst>
              <a:ext uri="{FF2B5EF4-FFF2-40B4-BE49-F238E27FC236}">
                <a16:creationId xmlns:a16="http://schemas.microsoft.com/office/drawing/2014/main" id="{A147EC3B-1737-D043-91BF-BF58FA8E55F8}"/>
              </a:ext>
            </a:extLst>
          </p:cNvPr>
          <p:cNvSpPr>
            <a:spLocks noGrp="1"/>
          </p:cNvSpPr>
          <p:nvPr>
            <p:ph type="sldNum" sz="quarter" idx="12"/>
          </p:nvPr>
        </p:nvSpPr>
        <p:spPr/>
        <p:txBody>
          <a:bodyPr/>
          <a:lstStyle/>
          <a:p>
            <a:fld id="{3EDFEE4B-213D-304B-BE6A-BD4AF3E100B7}" type="slidenum">
              <a:rPr lang="sv-SE" smtClean="0"/>
              <a:pPr/>
              <a:t>‹#›</a:t>
            </a:fld>
            <a:endParaRPr lang="sv-SE"/>
          </a:p>
        </p:txBody>
      </p:sp>
      <p:sp>
        <p:nvSpPr>
          <p:cNvPr id="10" name="Platshållare för innehåll 9">
            <a:extLst>
              <a:ext uri="{FF2B5EF4-FFF2-40B4-BE49-F238E27FC236}">
                <a16:creationId xmlns:a16="http://schemas.microsoft.com/office/drawing/2014/main" id="{A0C32C75-BCDF-BC4E-97A2-A9B9DF81A847}"/>
              </a:ext>
            </a:extLst>
          </p:cNvPr>
          <p:cNvSpPr>
            <a:spLocks noGrp="1"/>
          </p:cNvSpPr>
          <p:nvPr>
            <p:ph sz="quarter" idx="13"/>
          </p:nvPr>
        </p:nvSpPr>
        <p:spPr>
          <a:xfrm>
            <a:off x="557213" y="2215376"/>
            <a:ext cx="4883068" cy="4029849"/>
          </a:xfrm>
        </p:spPr>
        <p:txBody>
          <a:bodyPr/>
          <a:lstStyle>
            <a:lvl1pPr>
              <a:defRPr sz="1400"/>
            </a:lvl1pPr>
            <a:lvl2pPr>
              <a:defRPr sz="1200"/>
            </a:lvl2pPr>
            <a:lvl3pPr>
              <a:defRPr sz="1100"/>
            </a:lvl3pPr>
            <a:lvl4pPr>
              <a:defRPr sz="1050"/>
            </a:lvl4pPr>
            <a:lvl5pPr>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Rubrik 6">
            <a:extLst>
              <a:ext uri="{FF2B5EF4-FFF2-40B4-BE49-F238E27FC236}">
                <a16:creationId xmlns:a16="http://schemas.microsoft.com/office/drawing/2014/main" id="{CD6756CF-006D-A361-9AD0-1BC886AABC07}"/>
              </a:ext>
            </a:extLst>
          </p:cNvPr>
          <p:cNvSpPr>
            <a:spLocks noGrp="1"/>
          </p:cNvSpPr>
          <p:nvPr>
            <p:ph type="title"/>
          </p:nvPr>
        </p:nvSpPr>
        <p:spPr>
          <a:xfrm>
            <a:off x="557215" y="862007"/>
            <a:ext cx="4883067" cy="1077918"/>
          </a:xfrm>
        </p:spPr>
        <p:txBody>
          <a:bodyPr/>
          <a:lstStyle/>
          <a:p>
            <a:r>
              <a:rPr lang="sv-SE"/>
              <a:t>Klicka här för att ändra mall för rubrikformat</a:t>
            </a:r>
          </a:p>
        </p:txBody>
      </p:sp>
      <p:sp>
        <p:nvSpPr>
          <p:cNvPr id="2" name="Frihandsfigur 1">
            <a:extLst>
              <a:ext uri="{FF2B5EF4-FFF2-40B4-BE49-F238E27FC236}">
                <a16:creationId xmlns:a16="http://schemas.microsoft.com/office/drawing/2014/main" id="{B0A71017-C7C3-14B7-C32D-188276CFDA85}"/>
              </a:ext>
            </a:extLst>
          </p:cNvPr>
          <p:cNvSpPr/>
          <p:nvPr userDrawn="1"/>
        </p:nvSpPr>
        <p:spPr>
          <a:xfrm rot="10800000">
            <a:off x="-52086" y="-7434"/>
            <a:ext cx="1184199" cy="1202175"/>
          </a:xfrm>
          <a:custGeom>
            <a:avLst/>
            <a:gdLst>
              <a:gd name="connsiteX0" fmla="*/ 132809 w 2659879"/>
              <a:gd name="connsiteY0" fmla="*/ 4505498 h 4505498"/>
              <a:gd name="connsiteX1" fmla="*/ 141122 w 2659879"/>
              <a:gd name="connsiteY1" fmla="*/ 4064923 h 4505498"/>
              <a:gd name="connsiteX2" fmla="*/ 1579224 w 2659879"/>
              <a:gd name="connsiteY2" fmla="*/ 2801389 h 4505498"/>
              <a:gd name="connsiteX3" fmla="*/ 2144489 w 2659879"/>
              <a:gd name="connsiteY3" fmla="*/ 606829 h 4505498"/>
              <a:gd name="connsiteX4" fmla="*/ 2659879 w 2659879"/>
              <a:gd name="connsiteY4"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10445"/>
              <a:gd name="connsiteY0" fmla="*/ 4530437 h 4530437"/>
              <a:gd name="connsiteX1" fmla="*/ 1479666 w 2510445"/>
              <a:gd name="connsiteY1" fmla="*/ 2701637 h 4530437"/>
              <a:gd name="connsiteX2" fmla="*/ 2510445 w 2510445"/>
              <a:gd name="connsiteY2" fmla="*/ 0 h 4530437"/>
              <a:gd name="connsiteX0" fmla="*/ 0 w 2510445"/>
              <a:gd name="connsiteY0" fmla="*/ 4530437 h 4530437"/>
              <a:gd name="connsiteX1" fmla="*/ 1479666 w 2510445"/>
              <a:gd name="connsiteY1" fmla="*/ 2701637 h 4530437"/>
              <a:gd name="connsiteX2" fmla="*/ 2510445 w 2510445"/>
              <a:gd name="connsiteY2" fmla="*/ 0 h 4530437"/>
              <a:gd name="connsiteX0" fmla="*/ 0 w 3685040"/>
              <a:gd name="connsiteY0" fmla="*/ 4537871 h 4537871"/>
              <a:gd name="connsiteX1" fmla="*/ 2654261 w 3685040"/>
              <a:gd name="connsiteY1" fmla="*/ 2701637 h 4537871"/>
              <a:gd name="connsiteX2" fmla="*/ 3685040 w 3685040"/>
              <a:gd name="connsiteY2" fmla="*/ 0 h 4537871"/>
              <a:gd name="connsiteX0" fmla="*/ 0 w 3685040"/>
              <a:gd name="connsiteY0" fmla="*/ 4537871 h 4537871"/>
              <a:gd name="connsiteX1" fmla="*/ 1821637 w 3685040"/>
              <a:gd name="connsiteY1" fmla="*/ 2805715 h 4537871"/>
              <a:gd name="connsiteX2" fmla="*/ 3685040 w 3685040"/>
              <a:gd name="connsiteY2" fmla="*/ 0 h 4537871"/>
              <a:gd name="connsiteX0" fmla="*/ 0 w 2800377"/>
              <a:gd name="connsiteY0" fmla="*/ 2842886 h 2842886"/>
              <a:gd name="connsiteX1" fmla="*/ 1821637 w 2800377"/>
              <a:gd name="connsiteY1" fmla="*/ 1110730 h 2842886"/>
              <a:gd name="connsiteX2" fmla="*/ 2800377 w 2800377"/>
              <a:gd name="connsiteY2" fmla="*/ 0 h 2842886"/>
              <a:gd name="connsiteX0" fmla="*/ 0 w 2800377"/>
              <a:gd name="connsiteY0" fmla="*/ 2842886 h 2842886"/>
              <a:gd name="connsiteX1" fmla="*/ 1821637 w 2800377"/>
              <a:gd name="connsiteY1" fmla="*/ 1110730 h 2842886"/>
              <a:gd name="connsiteX2" fmla="*/ 2800377 w 2800377"/>
              <a:gd name="connsiteY2" fmla="*/ 0 h 2842886"/>
              <a:gd name="connsiteX0" fmla="*/ 0 w 2800377"/>
              <a:gd name="connsiteY0" fmla="*/ 2842886 h 2842886"/>
              <a:gd name="connsiteX1" fmla="*/ 1702690 w 2800377"/>
              <a:gd name="connsiteY1" fmla="*/ 1304018 h 2842886"/>
              <a:gd name="connsiteX2" fmla="*/ 2800377 w 2800377"/>
              <a:gd name="connsiteY2" fmla="*/ 0 h 2842886"/>
            </a:gdLst>
            <a:ahLst/>
            <a:cxnLst>
              <a:cxn ang="0">
                <a:pos x="connsiteX0" y="connsiteY0"/>
              </a:cxn>
              <a:cxn ang="0">
                <a:pos x="connsiteX1" y="connsiteY1"/>
              </a:cxn>
              <a:cxn ang="0">
                <a:pos x="connsiteX2" y="connsiteY2"/>
              </a:cxn>
            </a:cxnLst>
            <a:rect l="l" t="t" r="r" b="b"/>
            <a:pathLst>
              <a:path w="2800377" h="2842886">
                <a:moveTo>
                  <a:pt x="0" y="2842886"/>
                </a:moveTo>
                <a:cubicBezTo>
                  <a:pt x="27016" y="1581776"/>
                  <a:pt x="1235961" y="1777832"/>
                  <a:pt x="1702690" y="1304018"/>
                </a:cubicBezTo>
                <a:cubicBezTo>
                  <a:pt x="2169420" y="830204"/>
                  <a:pt x="2177276" y="45298"/>
                  <a:pt x="2800377" y="0"/>
                </a:cubicBezTo>
              </a:path>
            </a:pathLst>
          </a:custGeom>
          <a:noFill/>
          <a:ln w="1143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Frihandsfigur 5">
            <a:extLst>
              <a:ext uri="{FF2B5EF4-FFF2-40B4-BE49-F238E27FC236}">
                <a16:creationId xmlns:a16="http://schemas.microsoft.com/office/drawing/2014/main" id="{68F16645-52F2-1B97-75C9-97130E24D1F4}"/>
              </a:ext>
            </a:extLst>
          </p:cNvPr>
          <p:cNvSpPr/>
          <p:nvPr userDrawn="1"/>
        </p:nvSpPr>
        <p:spPr>
          <a:xfrm rot="10800000">
            <a:off x="5274882" y="6132371"/>
            <a:ext cx="2742637" cy="806132"/>
          </a:xfrm>
          <a:custGeom>
            <a:avLst/>
            <a:gdLst>
              <a:gd name="connsiteX0" fmla="*/ 132809 w 2659879"/>
              <a:gd name="connsiteY0" fmla="*/ 4505498 h 4505498"/>
              <a:gd name="connsiteX1" fmla="*/ 141122 w 2659879"/>
              <a:gd name="connsiteY1" fmla="*/ 4064923 h 4505498"/>
              <a:gd name="connsiteX2" fmla="*/ 1579224 w 2659879"/>
              <a:gd name="connsiteY2" fmla="*/ 2801389 h 4505498"/>
              <a:gd name="connsiteX3" fmla="*/ 2144489 w 2659879"/>
              <a:gd name="connsiteY3" fmla="*/ 606829 h 4505498"/>
              <a:gd name="connsiteX4" fmla="*/ 2659879 w 2659879"/>
              <a:gd name="connsiteY4"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10445"/>
              <a:gd name="connsiteY0" fmla="*/ 4530437 h 4530437"/>
              <a:gd name="connsiteX1" fmla="*/ 1479666 w 2510445"/>
              <a:gd name="connsiteY1" fmla="*/ 2701637 h 4530437"/>
              <a:gd name="connsiteX2" fmla="*/ 2510445 w 2510445"/>
              <a:gd name="connsiteY2" fmla="*/ 0 h 4530437"/>
              <a:gd name="connsiteX0" fmla="*/ 0 w 2510445"/>
              <a:gd name="connsiteY0" fmla="*/ 4530437 h 4530437"/>
              <a:gd name="connsiteX1" fmla="*/ 1479666 w 2510445"/>
              <a:gd name="connsiteY1" fmla="*/ 2701637 h 4530437"/>
              <a:gd name="connsiteX2" fmla="*/ 2510445 w 2510445"/>
              <a:gd name="connsiteY2" fmla="*/ 0 h 4530437"/>
              <a:gd name="connsiteX0" fmla="*/ 0 w 1497161"/>
              <a:gd name="connsiteY0" fmla="*/ 5258984 h 5258984"/>
              <a:gd name="connsiteX1" fmla="*/ 1479666 w 1497161"/>
              <a:gd name="connsiteY1" fmla="*/ 3430184 h 5258984"/>
              <a:gd name="connsiteX2" fmla="*/ 1172298 w 1497161"/>
              <a:gd name="connsiteY2" fmla="*/ 0 h 5258984"/>
              <a:gd name="connsiteX0" fmla="*/ 0 w 1510839"/>
              <a:gd name="connsiteY0" fmla="*/ 5258984 h 5258984"/>
              <a:gd name="connsiteX1" fmla="*/ 1479666 w 1510839"/>
              <a:gd name="connsiteY1" fmla="*/ 3430184 h 5258984"/>
              <a:gd name="connsiteX2" fmla="*/ 1172298 w 1510839"/>
              <a:gd name="connsiteY2" fmla="*/ 0 h 5258984"/>
              <a:gd name="connsiteX0" fmla="*/ 0 w 2372790"/>
              <a:gd name="connsiteY0" fmla="*/ 5258984 h 5258984"/>
              <a:gd name="connsiteX1" fmla="*/ 2356895 w 2372790"/>
              <a:gd name="connsiteY1" fmla="*/ 2612428 h 5258984"/>
              <a:gd name="connsiteX2" fmla="*/ 1172298 w 2372790"/>
              <a:gd name="connsiteY2" fmla="*/ 0 h 5258984"/>
              <a:gd name="connsiteX0" fmla="*/ 2371936 w 2372622"/>
              <a:gd name="connsiteY0" fmla="*/ 3846496 h 3846496"/>
              <a:gd name="connsiteX1" fmla="*/ 1234782 w 2372622"/>
              <a:gd name="connsiteY1" fmla="*/ 2612428 h 3846496"/>
              <a:gd name="connsiteX2" fmla="*/ 50185 w 2372622"/>
              <a:gd name="connsiteY2" fmla="*/ 0 h 3846496"/>
              <a:gd name="connsiteX0" fmla="*/ 2371936 w 2371936"/>
              <a:gd name="connsiteY0" fmla="*/ 3846496 h 3846496"/>
              <a:gd name="connsiteX1" fmla="*/ 1234782 w 2371936"/>
              <a:gd name="connsiteY1" fmla="*/ 2612428 h 3846496"/>
              <a:gd name="connsiteX2" fmla="*/ 50185 w 2371936"/>
              <a:gd name="connsiteY2" fmla="*/ 0 h 3846496"/>
              <a:gd name="connsiteX0" fmla="*/ 2374282 w 2374282"/>
              <a:gd name="connsiteY0" fmla="*/ 3846496 h 3846496"/>
              <a:gd name="connsiteX1" fmla="*/ 1177655 w 2374282"/>
              <a:gd name="connsiteY1" fmla="*/ 2069735 h 3846496"/>
              <a:gd name="connsiteX2" fmla="*/ 52531 w 2374282"/>
              <a:gd name="connsiteY2" fmla="*/ 0 h 3846496"/>
              <a:gd name="connsiteX0" fmla="*/ 3205467 w 3205467"/>
              <a:gd name="connsiteY0" fmla="*/ 1028955 h 2085603"/>
              <a:gd name="connsiteX1" fmla="*/ 1183650 w 3205467"/>
              <a:gd name="connsiteY1" fmla="*/ 2069735 h 2085603"/>
              <a:gd name="connsiteX2" fmla="*/ 58526 w 3205467"/>
              <a:gd name="connsiteY2" fmla="*/ 0 h 2085603"/>
              <a:gd name="connsiteX0" fmla="*/ 3205467 w 3205467"/>
              <a:gd name="connsiteY0" fmla="*/ 1028955 h 2169915"/>
              <a:gd name="connsiteX1" fmla="*/ 1183650 w 3205467"/>
              <a:gd name="connsiteY1" fmla="*/ 2069735 h 2169915"/>
              <a:gd name="connsiteX2" fmla="*/ 58526 w 3205467"/>
              <a:gd name="connsiteY2" fmla="*/ 0 h 2169915"/>
              <a:gd name="connsiteX0" fmla="*/ 3220482 w 3220482"/>
              <a:gd name="connsiteY0" fmla="*/ 1028955 h 2413710"/>
              <a:gd name="connsiteX1" fmla="*/ 960772 w 3220482"/>
              <a:gd name="connsiteY1" fmla="*/ 2359667 h 2413710"/>
              <a:gd name="connsiteX2" fmla="*/ 73541 w 3220482"/>
              <a:gd name="connsiteY2" fmla="*/ 0 h 2413710"/>
              <a:gd name="connsiteX0" fmla="*/ 2942185 w 2942185"/>
              <a:gd name="connsiteY0" fmla="*/ 991784 h 2407812"/>
              <a:gd name="connsiteX1" fmla="*/ 957538 w 2942185"/>
              <a:gd name="connsiteY1" fmla="*/ 2359667 h 2407812"/>
              <a:gd name="connsiteX2" fmla="*/ 70307 w 2942185"/>
              <a:gd name="connsiteY2" fmla="*/ 0 h 2407812"/>
              <a:gd name="connsiteX0" fmla="*/ 1984647 w 1984647"/>
              <a:gd name="connsiteY0" fmla="*/ 0 h 1416028"/>
              <a:gd name="connsiteX1" fmla="*/ 0 w 1984647"/>
              <a:gd name="connsiteY1" fmla="*/ 1367883 h 1416028"/>
              <a:gd name="connsiteX0" fmla="*/ 1984647 w 1984647"/>
              <a:gd name="connsiteY0" fmla="*/ 0 h 1373444"/>
              <a:gd name="connsiteX1" fmla="*/ 0 w 1984647"/>
              <a:gd name="connsiteY1" fmla="*/ 1367883 h 1373444"/>
              <a:gd name="connsiteX0" fmla="*/ 1984647 w 1984647"/>
              <a:gd name="connsiteY0" fmla="*/ 0 h 1371630"/>
              <a:gd name="connsiteX1" fmla="*/ 0 w 1984647"/>
              <a:gd name="connsiteY1" fmla="*/ 1367883 h 1371630"/>
              <a:gd name="connsiteX0" fmla="*/ 4104463 w 4104463"/>
              <a:gd name="connsiteY0" fmla="*/ 0 h 567485"/>
              <a:gd name="connsiteX1" fmla="*/ 0 w 4104463"/>
              <a:gd name="connsiteY1" fmla="*/ 56913 h 567485"/>
              <a:gd name="connsiteX0" fmla="*/ 4112559 w 4112559"/>
              <a:gd name="connsiteY0" fmla="*/ 0 h 817622"/>
              <a:gd name="connsiteX1" fmla="*/ 8096 w 4112559"/>
              <a:gd name="connsiteY1" fmla="*/ 56913 h 817622"/>
              <a:gd name="connsiteX0" fmla="*/ 4114658 w 4114658"/>
              <a:gd name="connsiteY0" fmla="*/ 0 h 803864"/>
              <a:gd name="connsiteX1" fmla="*/ 10195 w 4114658"/>
              <a:gd name="connsiteY1" fmla="*/ 56913 h 803864"/>
              <a:gd name="connsiteX0" fmla="*/ 4114092 w 4114092"/>
              <a:gd name="connsiteY0" fmla="*/ 0 h 1017056"/>
              <a:gd name="connsiteX1" fmla="*/ 9629 w 4114092"/>
              <a:gd name="connsiteY1" fmla="*/ 56913 h 1017056"/>
            </a:gdLst>
            <a:ahLst/>
            <a:cxnLst>
              <a:cxn ang="0">
                <a:pos x="connsiteX0" y="connsiteY0"/>
              </a:cxn>
              <a:cxn ang="0">
                <a:pos x="connsiteX1" y="connsiteY1"/>
              </a:cxn>
            </a:cxnLst>
            <a:rect l="l" t="t" r="r" b="b"/>
            <a:pathLst>
              <a:path w="4114092" h="1017056">
                <a:moveTo>
                  <a:pt x="4114092" y="0"/>
                </a:moveTo>
                <a:cubicBezTo>
                  <a:pt x="3334155" y="1714176"/>
                  <a:pt x="-208192" y="929920"/>
                  <a:pt x="9629" y="56913"/>
                </a:cubicBezTo>
              </a:path>
            </a:pathLst>
          </a:custGeom>
          <a:noFill/>
          <a:ln w="12700">
            <a:solidFill>
              <a:schemeClr val="accent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7267771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Helbild">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49F71327-CB52-1FD1-C03B-A7EAD9DA8897}"/>
              </a:ext>
            </a:extLst>
          </p:cNvPr>
          <p:cNvSpPr>
            <a:spLocks noGrp="1"/>
          </p:cNvSpPr>
          <p:nvPr>
            <p:ph type="pic" sz="quarter" idx="13"/>
          </p:nvPr>
        </p:nvSpPr>
        <p:spPr>
          <a:xfrm>
            <a:off x="0" y="0"/>
            <a:ext cx="12192000" cy="6858000"/>
          </a:xfrm>
        </p:spPr>
        <p:txBody>
          <a:bodyPr/>
          <a:lstStyle/>
          <a:p>
            <a:endParaRPr lang="sv-SE"/>
          </a:p>
        </p:txBody>
      </p:sp>
      <p:sp>
        <p:nvSpPr>
          <p:cNvPr id="3" name="Platshållare för datum 2">
            <a:extLst>
              <a:ext uri="{FF2B5EF4-FFF2-40B4-BE49-F238E27FC236}">
                <a16:creationId xmlns:a16="http://schemas.microsoft.com/office/drawing/2014/main" id="{B49B633A-8091-EE49-4FE7-9A84E0B0C7AE}"/>
              </a:ext>
            </a:extLst>
          </p:cNvPr>
          <p:cNvSpPr>
            <a:spLocks noGrp="1"/>
          </p:cNvSpPr>
          <p:nvPr>
            <p:ph type="dt" sz="half" idx="10"/>
          </p:nvPr>
        </p:nvSpPr>
        <p:spPr/>
        <p:txBody>
          <a:bodyPr/>
          <a:lstStyle/>
          <a:p>
            <a:fld id="{04D33F35-DF0E-D940-999A-5C8E1D8B5435}" type="datetime1">
              <a:rPr lang="sv-SE" smtClean="0"/>
              <a:t>2024-06-17</a:t>
            </a:fld>
            <a:endParaRPr lang="sv-SE"/>
          </a:p>
        </p:txBody>
      </p:sp>
      <p:sp>
        <p:nvSpPr>
          <p:cNvPr id="4" name="Platshållare för sidfot 3">
            <a:extLst>
              <a:ext uri="{FF2B5EF4-FFF2-40B4-BE49-F238E27FC236}">
                <a16:creationId xmlns:a16="http://schemas.microsoft.com/office/drawing/2014/main" id="{9648B5F1-8B59-67B6-24B9-A09EFD58918B}"/>
              </a:ext>
            </a:extLst>
          </p:cNvPr>
          <p:cNvSpPr>
            <a:spLocks noGrp="1"/>
          </p:cNvSpPr>
          <p:nvPr>
            <p:ph type="ftr" sz="quarter" idx="11"/>
          </p:nvPr>
        </p:nvSpPr>
        <p:spPr/>
        <p:txBody>
          <a:bodyPr/>
          <a:lstStyle/>
          <a:p>
            <a:r>
              <a:rPr lang="sv-SE"/>
              <a:t>Sidfot</a:t>
            </a:r>
          </a:p>
        </p:txBody>
      </p:sp>
      <p:sp>
        <p:nvSpPr>
          <p:cNvPr id="5" name="Platshållare för bildnummer 4">
            <a:extLst>
              <a:ext uri="{FF2B5EF4-FFF2-40B4-BE49-F238E27FC236}">
                <a16:creationId xmlns:a16="http://schemas.microsoft.com/office/drawing/2014/main" id="{79F83265-EF99-AEF7-E3CC-687428E22275}"/>
              </a:ext>
            </a:extLst>
          </p:cNvPr>
          <p:cNvSpPr>
            <a:spLocks noGrp="1"/>
          </p:cNvSpPr>
          <p:nvPr>
            <p:ph type="sldNum" sz="quarter" idx="12"/>
          </p:nvPr>
        </p:nvSpPr>
        <p:spPr/>
        <p:txBody>
          <a:bodyPr/>
          <a:lstStyle/>
          <a:p>
            <a:fld id="{87D0077D-55B0-1E4E-8AB8-E051B9750EFC}" type="slidenum">
              <a:rPr lang="sv-SE" smtClean="0"/>
              <a:pPr/>
              <a:t>‹#›</a:t>
            </a:fld>
            <a:endParaRPr lang="sv-SE"/>
          </a:p>
        </p:txBody>
      </p:sp>
    </p:spTree>
    <p:extLst>
      <p:ext uri="{BB962C8B-B14F-4D97-AF65-F5344CB8AC3E}">
        <p14:creationId xmlns:p14="http://schemas.microsoft.com/office/powerpoint/2010/main" val="26578497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re bilder och text, Is">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347C6B0-EBC3-A927-8FD2-BAC15DF3ACFF}"/>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81C911A4-9E44-B1D3-B2C2-27E141D98CA1}"/>
              </a:ext>
            </a:extLst>
          </p:cNvPr>
          <p:cNvSpPr>
            <a:spLocks noGrp="1"/>
          </p:cNvSpPr>
          <p:nvPr>
            <p:ph type="dt" sz="half" idx="10"/>
          </p:nvPr>
        </p:nvSpPr>
        <p:spPr/>
        <p:txBody>
          <a:bodyPr/>
          <a:lstStyle/>
          <a:p>
            <a:fld id="{04D33F35-DF0E-D940-999A-5C8E1D8B5435}" type="datetime1">
              <a:rPr lang="sv-SE" smtClean="0"/>
              <a:t>2024-06-17</a:t>
            </a:fld>
            <a:endParaRPr lang="sv-SE"/>
          </a:p>
        </p:txBody>
      </p:sp>
      <p:sp>
        <p:nvSpPr>
          <p:cNvPr id="4" name="Platshållare för sidfot 3">
            <a:extLst>
              <a:ext uri="{FF2B5EF4-FFF2-40B4-BE49-F238E27FC236}">
                <a16:creationId xmlns:a16="http://schemas.microsoft.com/office/drawing/2014/main" id="{E66D748F-F80D-3A22-DCC8-835945DCAB6E}"/>
              </a:ext>
            </a:extLst>
          </p:cNvPr>
          <p:cNvSpPr>
            <a:spLocks noGrp="1"/>
          </p:cNvSpPr>
          <p:nvPr>
            <p:ph type="ftr" sz="quarter" idx="11"/>
          </p:nvPr>
        </p:nvSpPr>
        <p:spPr/>
        <p:txBody>
          <a:bodyPr/>
          <a:lstStyle/>
          <a:p>
            <a:r>
              <a:rPr lang="sv-SE"/>
              <a:t>Sidfot</a:t>
            </a:r>
          </a:p>
        </p:txBody>
      </p:sp>
      <p:sp>
        <p:nvSpPr>
          <p:cNvPr id="5" name="Platshållare för bildnummer 4">
            <a:extLst>
              <a:ext uri="{FF2B5EF4-FFF2-40B4-BE49-F238E27FC236}">
                <a16:creationId xmlns:a16="http://schemas.microsoft.com/office/drawing/2014/main" id="{3E17BBA3-3B23-942B-B661-78BC6C9EAEF8}"/>
              </a:ext>
            </a:extLst>
          </p:cNvPr>
          <p:cNvSpPr>
            <a:spLocks noGrp="1"/>
          </p:cNvSpPr>
          <p:nvPr>
            <p:ph type="sldNum" sz="quarter" idx="12"/>
          </p:nvPr>
        </p:nvSpPr>
        <p:spPr/>
        <p:txBody>
          <a:bodyPr/>
          <a:lstStyle/>
          <a:p>
            <a:fld id="{87D0077D-55B0-1E4E-8AB8-E051B9750EFC}" type="slidenum">
              <a:rPr lang="sv-SE" smtClean="0"/>
              <a:pPr/>
              <a:t>‹#›</a:t>
            </a:fld>
            <a:endParaRPr lang="sv-SE"/>
          </a:p>
        </p:txBody>
      </p:sp>
      <p:sp>
        <p:nvSpPr>
          <p:cNvPr id="14" name="Platshållare för bild 13">
            <a:extLst>
              <a:ext uri="{FF2B5EF4-FFF2-40B4-BE49-F238E27FC236}">
                <a16:creationId xmlns:a16="http://schemas.microsoft.com/office/drawing/2014/main" id="{33AB96FE-503D-D882-8B77-AC00ACCE9AA9}"/>
              </a:ext>
            </a:extLst>
          </p:cNvPr>
          <p:cNvSpPr>
            <a:spLocks noGrp="1"/>
          </p:cNvSpPr>
          <p:nvPr>
            <p:ph type="pic" sz="quarter" idx="13" hasCustomPrompt="1"/>
          </p:nvPr>
        </p:nvSpPr>
        <p:spPr>
          <a:xfrm>
            <a:off x="1809630" y="2129397"/>
            <a:ext cx="2063676" cy="2140395"/>
          </a:xfrm>
          <a:custGeom>
            <a:avLst/>
            <a:gdLst>
              <a:gd name="connsiteX0" fmla="*/ 1285170 w 2129393"/>
              <a:gd name="connsiteY0" fmla="*/ 113 h 2208555"/>
              <a:gd name="connsiteX1" fmla="*/ 1533921 w 2129393"/>
              <a:gd name="connsiteY1" fmla="*/ 57070 h 2208555"/>
              <a:gd name="connsiteX2" fmla="*/ 2111369 w 2129393"/>
              <a:gd name="connsiteY2" fmla="*/ 925386 h 2208555"/>
              <a:gd name="connsiteX3" fmla="*/ 1822792 w 2129393"/>
              <a:gd name="connsiteY3" fmla="*/ 1851911 h 2208555"/>
              <a:gd name="connsiteX4" fmla="*/ 462314 w 2129393"/>
              <a:gd name="connsiteY4" fmla="*/ 1893439 h 2208555"/>
              <a:gd name="connsiteX5" fmla="*/ 223839 w 2129393"/>
              <a:gd name="connsiteY5" fmla="*/ 613196 h 2208555"/>
              <a:gd name="connsiteX6" fmla="*/ 1285170 w 2129393"/>
              <a:gd name="connsiteY6" fmla="*/ 113 h 2208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9393" h="2208555">
                <a:moveTo>
                  <a:pt x="1285170" y="113"/>
                </a:moveTo>
                <a:cubicBezTo>
                  <a:pt x="1374385" y="-1572"/>
                  <a:pt x="1458810" y="15506"/>
                  <a:pt x="1533921" y="57070"/>
                </a:cubicBezTo>
                <a:cubicBezTo>
                  <a:pt x="1913717" y="267291"/>
                  <a:pt x="2051809" y="606676"/>
                  <a:pt x="2111369" y="925386"/>
                </a:cubicBezTo>
                <a:cubicBezTo>
                  <a:pt x="2170870" y="1244096"/>
                  <a:pt x="2085172" y="1542600"/>
                  <a:pt x="1822792" y="1851911"/>
                </a:cubicBezTo>
                <a:cubicBezTo>
                  <a:pt x="1559413" y="2162339"/>
                  <a:pt x="1167399" y="2449213"/>
                  <a:pt x="462314" y="1893439"/>
                </a:cubicBezTo>
                <a:cubicBezTo>
                  <a:pt x="-242771" y="1337665"/>
                  <a:pt x="14146" y="873697"/>
                  <a:pt x="223839" y="613196"/>
                </a:cubicBezTo>
                <a:cubicBezTo>
                  <a:pt x="422038" y="367035"/>
                  <a:pt x="898571" y="7415"/>
                  <a:pt x="1285170" y="113"/>
                </a:cubicBezTo>
                <a:close/>
              </a:path>
            </a:pathLst>
          </a:custGeom>
        </p:spPr>
        <p:txBody>
          <a:bodyPr wrap="square" anchor="ctr">
            <a:noAutofit/>
          </a:bodyPr>
          <a:lstStyle>
            <a:lvl1pPr marL="0" indent="0" algn="ctr">
              <a:buNone/>
              <a:defRPr/>
            </a:lvl1pPr>
          </a:lstStyle>
          <a:p>
            <a:pPr marL="0" marR="0" lvl="0" indent="0" algn="ctr"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pPr>
            <a:r>
              <a:rPr lang="sv-SE" dirty="0"/>
              <a:t>Klicka på ikonen eller dra och släpp för att infoga en bild</a:t>
            </a:r>
          </a:p>
        </p:txBody>
      </p:sp>
      <p:sp>
        <p:nvSpPr>
          <p:cNvPr id="15" name="Platshållare för bild 14">
            <a:extLst>
              <a:ext uri="{FF2B5EF4-FFF2-40B4-BE49-F238E27FC236}">
                <a16:creationId xmlns:a16="http://schemas.microsoft.com/office/drawing/2014/main" id="{A7372083-A5E4-8B48-3B85-141CBEE467B9}"/>
              </a:ext>
            </a:extLst>
          </p:cNvPr>
          <p:cNvSpPr>
            <a:spLocks noGrp="1"/>
          </p:cNvSpPr>
          <p:nvPr>
            <p:ph type="pic" sz="quarter" idx="14" hasCustomPrompt="1"/>
          </p:nvPr>
        </p:nvSpPr>
        <p:spPr>
          <a:xfrm>
            <a:off x="5012302" y="2161407"/>
            <a:ext cx="2162073" cy="2076375"/>
          </a:xfrm>
          <a:custGeom>
            <a:avLst/>
            <a:gdLst>
              <a:gd name="connsiteX0" fmla="*/ 1168008 w 2162073"/>
              <a:gd name="connsiteY0" fmla="*/ 171 h 2076375"/>
              <a:gd name="connsiteX1" fmla="*/ 1577093 w 2162073"/>
              <a:gd name="connsiteY1" fmla="*/ 73085 h 2076375"/>
              <a:gd name="connsiteX2" fmla="*/ 1577093 w 2162073"/>
              <a:gd name="connsiteY2" fmla="*/ 73144 h 2076375"/>
              <a:gd name="connsiteX3" fmla="*/ 2098799 w 2162073"/>
              <a:gd name="connsiteY3" fmla="*/ 1294355 h 2076375"/>
              <a:gd name="connsiteX4" fmla="*/ 989541 w 2162073"/>
              <a:gd name="connsiteY4" fmla="*/ 2024698 h 2076375"/>
              <a:gd name="connsiteX5" fmla="*/ 2928 w 2162073"/>
              <a:gd name="connsiteY5" fmla="*/ 1083370 h 2076375"/>
              <a:gd name="connsiteX6" fmla="*/ 602050 w 2162073"/>
              <a:gd name="connsiteY6" fmla="*/ 167065 h 2076375"/>
              <a:gd name="connsiteX7" fmla="*/ 1168008 w 2162073"/>
              <a:gd name="connsiteY7" fmla="*/ 171 h 207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073" h="2076375">
                <a:moveTo>
                  <a:pt x="1168008" y="171"/>
                </a:moveTo>
                <a:cubicBezTo>
                  <a:pt x="1293867" y="2397"/>
                  <a:pt x="1429141" y="26433"/>
                  <a:pt x="1577093" y="73085"/>
                </a:cubicBezTo>
                <a:lnTo>
                  <a:pt x="1577093" y="73144"/>
                </a:lnTo>
                <a:cubicBezTo>
                  <a:pt x="1973042" y="198020"/>
                  <a:pt x="2305438" y="478433"/>
                  <a:pt x="2098799" y="1294355"/>
                </a:cubicBezTo>
                <a:cubicBezTo>
                  <a:pt x="1874011" y="2181938"/>
                  <a:pt x="1317356" y="2118912"/>
                  <a:pt x="989541" y="2024698"/>
                </a:cubicBezTo>
                <a:cubicBezTo>
                  <a:pt x="608276" y="1915211"/>
                  <a:pt x="49918" y="1612008"/>
                  <a:pt x="2928" y="1083370"/>
                </a:cubicBezTo>
                <a:cubicBezTo>
                  <a:pt x="-36250" y="642369"/>
                  <a:pt x="325925" y="349034"/>
                  <a:pt x="602050" y="167065"/>
                </a:cubicBezTo>
                <a:cubicBezTo>
                  <a:pt x="774628" y="53335"/>
                  <a:pt x="958243" y="-3539"/>
                  <a:pt x="1168008" y="171"/>
                </a:cubicBezTo>
                <a:close/>
              </a:path>
            </a:pathLst>
          </a:custGeom>
        </p:spPr>
        <p:txBody>
          <a:bodyPr wrap="square" anchor="ctr">
            <a:noAutofit/>
          </a:bodyPr>
          <a:lstStyle>
            <a:lvl1pPr marL="0" indent="0" algn="ctr">
              <a:buNone/>
              <a:defRPr/>
            </a:lvl1pPr>
          </a:lstStyle>
          <a:p>
            <a:pPr marL="0" marR="0" lvl="0" indent="0" algn="ctr"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pPr>
            <a:r>
              <a:rPr lang="sv-SE" dirty="0"/>
              <a:t>Klicka på ikonen eller dra och släpp för att infoga en bild</a:t>
            </a:r>
          </a:p>
        </p:txBody>
      </p:sp>
      <p:sp>
        <p:nvSpPr>
          <p:cNvPr id="16" name="Platshållare för bild 15">
            <a:extLst>
              <a:ext uri="{FF2B5EF4-FFF2-40B4-BE49-F238E27FC236}">
                <a16:creationId xmlns:a16="http://schemas.microsoft.com/office/drawing/2014/main" id="{04184549-1D94-26EB-D84A-5DFAE990A7DC}"/>
              </a:ext>
            </a:extLst>
          </p:cNvPr>
          <p:cNvSpPr>
            <a:spLocks noGrp="1"/>
          </p:cNvSpPr>
          <p:nvPr>
            <p:ph type="pic" sz="quarter" idx="15" hasCustomPrompt="1"/>
          </p:nvPr>
        </p:nvSpPr>
        <p:spPr>
          <a:xfrm>
            <a:off x="8318694" y="2199634"/>
            <a:ext cx="2063676" cy="1999921"/>
          </a:xfrm>
          <a:custGeom>
            <a:avLst/>
            <a:gdLst>
              <a:gd name="connsiteX0" fmla="*/ 921600 w 2063676"/>
              <a:gd name="connsiteY0" fmla="*/ 2444 h 1999921"/>
              <a:gd name="connsiteX1" fmla="*/ 1836762 w 2063676"/>
              <a:gd name="connsiteY1" fmla="*/ 360645 h 1999921"/>
              <a:gd name="connsiteX2" fmla="*/ 2002167 w 2063676"/>
              <a:gd name="connsiteY2" fmla="*/ 1334690 h 1999921"/>
              <a:gd name="connsiteX3" fmla="*/ 1009798 w 2063676"/>
              <a:gd name="connsiteY3" fmla="*/ 1996308 h 1999921"/>
              <a:gd name="connsiteX4" fmla="*/ 29645 w 2063676"/>
              <a:gd name="connsiteY4" fmla="*/ 1059035 h 1999921"/>
              <a:gd name="connsiteX5" fmla="*/ 525859 w 2063676"/>
              <a:gd name="connsiteY5" fmla="*/ 29895 h 1999921"/>
              <a:gd name="connsiteX6" fmla="*/ 525800 w 2063676"/>
              <a:gd name="connsiteY6" fmla="*/ 29836 h 1999921"/>
              <a:gd name="connsiteX7" fmla="*/ 921600 w 2063676"/>
              <a:gd name="connsiteY7" fmla="*/ 2444 h 1999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3676" h="1999921">
                <a:moveTo>
                  <a:pt x="921600" y="2444"/>
                </a:moveTo>
                <a:cubicBezTo>
                  <a:pt x="1309435" y="23518"/>
                  <a:pt x="1658656" y="178221"/>
                  <a:pt x="1836762" y="360645"/>
                </a:cubicBezTo>
                <a:cubicBezTo>
                  <a:pt x="2074238" y="603936"/>
                  <a:pt x="2117998" y="894511"/>
                  <a:pt x="2002167" y="1334690"/>
                </a:cubicBezTo>
                <a:cubicBezTo>
                  <a:pt x="1879700" y="1800301"/>
                  <a:pt x="1416143" y="1961888"/>
                  <a:pt x="1009798" y="1996308"/>
                </a:cubicBezTo>
                <a:cubicBezTo>
                  <a:pt x="612144" y="2029965"/>
                  <a:pt x="170556" y="1837012"/>
                  <a:pt x="29645" y="1059035"/>
                </a:cubicBezTo>
                <a:cubicBezTo>
                  <a:pt x="-81487" y="445462"/>
                  <a:pt x="127677" y="109543"/>
                  <a:pt x="525859" y="29895"/>
                </a:cubicBezTo>
                <a:lnTo>
                  <a:pt x="525800" y="29836"/>
                </a:lnTo>
                <a:cubicBezTo>
                  <a:pt x="658752" y="3243"/>
                  <a:pt x="792321" y="-4581"/>
                  <a:pt x="921600" y="2444"/>
                </a:cubicBezTo>
                <a:close/>
              </a:path>
            </a:pathLst>
          </a:custGeom>
        </p:spPr>
        <p:txBody>
          <a:bodyPr wrap="square" anchor="ctr">
            <a:noAutofit/>
          </a:bodyPr>
          <a:lstStyle>
            <a:lvl1pPr marL="0" indent="0" algn="ctr">
              <a:buNone/>
              <a:defRPr/>
            </a:lvl1pPr>
          </a:lstStyle>
          <a:p>
            <a:pPr marL="0" marR="0" lvl="0" indent="0" algn="ctr"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pPr>
            <a:r>
              <a:rPr lang="sv-SE" dirty="0"/>
              <a:t>Klicka på ikonen eller dra och släpp för att infoga en bild</a:t>
            </a:r>
          </a:p>
        </p:txBody>
      </p:sp>
      <p:sp>
        <p:nvSpPr>
          <p:cNvPr id="18" name="Platshållare för text 17">
            <a:extLst>
              <a:ext uri="{FF2B5EF4-FFF2-40B4-BE49-F238E27FC236}">
                <a16:creationId xmlns:a16="http://schemas.microsoft.com/office/drawing/2014/main" id="{A7589DDD-01A5-56F7-416D-FB56230328FD}"/>
              </a:ext>
            </a:extLst>
          </p:cNvPr>
          <p:cNvSpPr>
            <a:spLocks noGrp="1"/>
          </p:cNvSpPr>
          <p:nvPr>
            <p:ph type="body" sz="quarter" idx="16"/>
          </p:nvPr>
        </p:nvSpPr>
        <p:spPr>
          <a:xfrm>
            <a:off x="1690823" y="4459266"/>
            <a:ext cx="2292350" cy="1536727"/>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sv-SE" dirty="0"/>
              <a:t>Klicka här för att ändra format på bakgrundstexten</a:t>
            </a:r>
          </a:p>
        </p:txBody>
      </p:sp>
      <p:sp>
        <p:nvSpPr>
          <p:cNvPr id="19" name="Platshållare för text 17">
            <a:extLst>
              <a:ext uri="{FF2B5EF4-FFF2-40B4-BE49-F238E27FC236}">
                <a16:creationId xmlns:a16="http://schemas.microsoft.com/office/drawing/2014/main" id="{23F8EDB7-F3B1-6A19-D49D-7047975046F2}"/>
              </a:ext>
            </a:extLst>
          </p:cNvPr>
          <p:cNvSpPr>
            <a:spLocks noGrp="1"/>
          </p:cNvSpPr>
          <p:nvPr>
            <p:ph type="body" sz="quarter" idx="17"/>
          </p:nvPr>
        </p:nvSpPr>
        <p:spPr>
          <a:xfrm>
            <a:off x="4947590" y="4459266"/>
            <a:ext cx="2292350" cy="1536727"/>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sv-SE" dirty="0"/>
              <a:t>Klicka här för att ändra format på bakgrundstexten</a:t>
            </a:r>
          </a:p>
        </p:txBody>
      </p:sp>
      <p:sp>
        <p:nvSpPr>
          <p:cNvPr id="20" name="Platshållare för text 17">
            <a:extLst>
              <a:ext uri="{FF2B5EF4-FFF2-40B4-BE49-F238E27FC236}">
                <a16:creationId xmlns:a16="http://schemas.microsoft.com/office/drawing/2014/main" id="{9F067CA8-24E4-A75B-782C-D58470309413}"/>
              </a:ext>
            </a:extLst>
          </p:cNvPr>
          <p:cNvSpPr>
            <a:spLocks noGrp="1"/>
          </p:cNvSpPr>
          <p:nvPr>
            <p:ph type="body" sz="quarter" idx="18"/>
          </p:nvPr>
        </p:nvSpPr>
        <p:spPr>
          <a:xfrm>
            <a:off x="8204357" y="4459265"/>
            <a:ext cx="2292350" cy="1536727"/>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sv-SE" dirty="0"/>
              <a:t>Klicka här för att ändra format på bakgrundstexten</a:t>
            </a:r>
          </a:p>
        </p:txBody>
      </p:sp>
    </p:spTree>
    <p:extLst>
      <p:ext uri="{BB962C8B-B14F-4D97-AF65-F5344CB8AC3E}">
        <p14:creationId xmlns:p14="http://schemas.microsoft.com/office/powerpoint/2010/main" val="27235110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re bilder och text, Lav">
    <p:bg>
      <p:bgPr>
        <a:solidFill>
          <a:schemeClr val="accent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347C6B0-EBC3-A927-8FD2-BAC15DF3ACFF}"/>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81C911A4-9E44-B1D3-B2C2-27E141D98CA1}"/>
              </a:ext>
            </a:extLst>
          </p:cNvPr>
          <p:cNvSpPr>
            <a:spLocks noGrp="1"/>
          </p:cNvSpPr>
          <p:nvPr>
            <p:ph type="dt" sz="half" idx="10"/>
          </p:nvPr>
        </p:nvSpPr>
        <p:spPr/>
        <p:txBody>
          <a:bodyPr/>
          <a:lstStyle/>
          <a:p>
            <a:fld id="{04D33F35-DF0E-D940-999A-5C8E1D8B5435}" type="datetime1">
              <a:rPr lang="sv-SE" smtClean="0"/>
              <a:t>2024-06-17</a:t>
            </a:fld>
            <a:endParaRPr lang="sv-SE"/>
          </a:p>
        </p:txBody>
      </p:sp>
      <p:sp>
        <p:nvSpPr>
          <p:cNvPr id="4" name="Platshållare för sidfot 3">
            <a:extLst>
              <a:ext uri="{FF2B5EF4-FFF2-40B4-BE49-F238E27FC236}">
                <a16:creationId xmlns:a16="http://schemas.microsoft.com/office/drawing/2014/main" id="{E66D748F-F80D-3A22-DCC8-835945DCAB6E}"/>
              </a:ext>
            </a:extLst>
          </p:cNvPr>
          <p:cNvSpPr>
            <a:spLocks noGrp="1"/>
          </p:cNvSpPr>
          <p:nvPr>
            <p:ph type="ftr" sz="quarter" idx="11"/>
          </p:nvPr>
        </p:nvSpPr>
        <p:spPr/>
        <p:txBody>
          <a:bodyPr/>
          <a:lstStyle/>
          <a:p>
            <a:r>
              <a:rPr lang="sv-SE"/>
              <a:t>Sidfot</a:t>
            </a:r>
          </a:p>
        </p:txBody>
      </p:sp>
      <p:sp>
        <p:nvSpPr>
          <p:cNvPr id="5" name="Platshållare för bildnummer 4">
            <a:extLst>
              <a:ext uri="{FF2B5EF4-FFF2-40B4-BE49-F238E27FC236}">
                <a16:creationId xmlns:a16="http://schemas.microsoft.com/office/drawing/2014/main" id="{3E17BBA3-3B23-942B-B661-78BC6C9EAEF8}"/>
              </a:ext>
            </a:extLst>
          </p:cNvPr>
          <p:cNvSpPr>
            <a:spLocks noGrp="1"/>
          </p:cNvSpPr>
          <p:nvPr>
            <p:ph type="sldNum" sz="quarter" idx="12"/>
          </p:nvPr>
        </p:nvSpPr>
        <p:spPr/>
        <p:txBody>
          <a:bodyPr/>
          <a:lstStyle/>
          <a:p>
            <a:fld id="{87D0077D-55B0-1E4E-8AB8-E051B9750EFC}" type="slidenum">
              <a:rPr lang="sv-SE" smtClean="0"/>
              <a:pPr/>
              <a:t>‹#›</a:t>
            </a:fld>
            <a:endParaRPr lang="sv-SE"/>
          </a:p>
        </p:txBody>
      </p:sp>
      <p:sp>
        <p:nvSpPr>
          <p:cNvPr id="14" name="Platshållare för bild 13">
            <a:extLst>
              <a:ext uri="{FF2B5EF4-FFF2-40B4-BE49-F238E27FC236}">
                <a16:creationId xmlns:a16="http://schemas.microsoft.com/office/drawing/2014/main" id="{33AB96FE-503D-D882-8B77-AC00ACCE9AA9}"/>
              </a:ext>
            </a:extLst>
          </p:cNvPr>
          <p:cNvSpPr>
            <a:spLocks noGrp="1"/>
          </p:cNvSpPr>
          <p:nvPr>
            <p:ph type="pic" sz="quarter" idx="13" hasCustomPrompt="1"/>
          </p:nvPr>
        </p:nvSpPr>
        <p:spPr>
          <a:xfrm>
            <a:off x="1809630" y="2129397"/>
            <a:ext cx="2063676" cy="2140395"/>
          </a:xfrm>
          <a:custGeom>
            <a:avLst/>
            <a:gdLst>
              <a:gd name="connsiteX0" fmla="*/ 1285170 w 2129393"/>
              <a:gd name="connsiteY0" fmla="*/ 113 h 2208555"/>
              <a:gd name="connsiteX1" fmla="*/ 1533921 w 2129393"/>
              <a:gd name="connsiteY1" fmla="*/ 57070 h 2208555"/>
              <a:gd name="connsiteX2" fmla="*/ 2111369 w 2129393"/>
              <a:gd name="connsiteY2" fmla="*/ 925386 h 2208555"/>
              <a:gd name="connsiteX3" fmla="*/ 1822792 w 2129393"/>
              <a:gd name="connsiteY3" fmla="*/ 1851911 h 2208555"/>
              <a:gd name="connsiteX4" fmla="*/ 462314 w 2129393"/>
              <a:gd name="connsiteY4" fmla="*/ 1893439 h 2208555"/>
              <a:gd name="connsiteX5" fmla="*/ 223839 w 2129393"/>
              <a:gd name="connsiteY5" fmla="*/ 613196 h 2208555"/>
              <a:gd name="connsiteX6" fmla="*/ 1285170 w 2129393"/>
              <a:gd name="connsiteY6" fmla="*/ 113 h 2208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9393" h="2208555">
                <a:moveTo>
                  <a:pt x="1285170" y="113"/>
                </a:moveTo>
                <a:cubicBezTo>
                  <a:pt x="1374385" y="-1572"/>
                  <a:pt x="1458810" y="15506"/>
                  <a:pt x="1533921" y="57070"/>
                </a:cubicBezTo>
                <a:cubicBezTo>
                  <a:pt x="1913717" y="267291"/>
                  <a:pt x="2051809" y="606676"/>
                  <a:pt x="2111369" y="925386"/>
                </a:cubicBezTo>
                <a:cubicBezTo>
                  <a:pt x="2170870" y="1244096"/>
                  <a:pt x="2085172" y="1542600"/>
                  <a:pt x="1822792" y="1851911"/>
                </a:cubicBezTo>
                <a:cubicBezTo>
                  <a:pt x="1559413" y="2162339"/>
                  <a:pt x="1167399" y="2449213"/>
                  <a:pt x="462314" y="1893439"/>
                </a:cubicBezTo>
                <a:cubicBezTo>
                  <a:pt x="-242771" y="1337665"/>
                  <a:pt x="14146" y="873697"/>
                  <a:pt x="223839" y="613196"/>
                </a:cubicBezTo>
                <a:cubicBezTo>
                  <a:pt x="422038" y="367035"/>
                  <a:pt x="898571" y="7415"/>
                  <a:pt x="1285170" y="113"/>
                </a:cubicBezTo>
                <a:close/>
              </a:path>
            </a:pathLst>
          </a:custGeom>
        </p:spPr>
        <p:txBody>
          <a:bodyPr wrap="square" anchor="ctr">
            <a:noAutofit/>
          </a:bodyPr>
          <a:lstStyle>
            <a:lvl1pPr marL="0" indent="0" algn="ctr">
              <a:buNone/>
              <a:defRPr/>
            </a:lvl1pPr>
          </a:lstStyle>
          <a:p>
            <a:pPr marL="0" marR="0" lvl="0" indent="0" algn="ctr"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pPr>
            <a:r>
              <a:rPr lang="sv-SE" dirty="0"/>
              <a:t>Klicka på ikonen eller dra och släpp för att infoga en bild</a:t>
            </a:r>
          </a:p>
        </p:txBody>
      </p:sp>
      <p:sp>
        <p:nvSpPr>
          <p:cNvPr id="15" name="Platshållare för bild 14">
            <a:extLst>
              <a:ext uri="{FF2B5EF4-FFF2-40B4-BE49-F238E27FC236}">
                <a16:creationId xmlns:a16="http://schemas.microsoft.com/office/drawing/2014/main" id="{A7372083-A5E4-8B48-3B85-141CBEE467B9}"/>
              </a:ext>
            </a:extLst>
          </p:cNvPr>
          <p:cNvSpPr>
            <a:spLocks noGrp="1"/>
          </p:cNvSpPr>
          <p:nvPr>
            <p:ph type="pic" sz="quarter" idx="14" hasCustomPrompt="1"/>
          </p:nvPr>
        </p:nvSpPr>
        <p:spPr>
          <a:xfrm>
            <a:off x="5012302" y="2161407"/>
            <a:ext cx="2162073" cy="2076375"/>
          </a:xfrm>
          <a:custGeom>
            <a:avLst/>
            <a:gdLst>
              <a:gd name="connsiteX0" fmla="*/ 1168008 w 2162073"/>
              <a:gd name="connsiteY0" fmla="*/ 171 h 2076375"/>
              <a:gd name="connsiteX1" fmla="*/ 1577093 w 2162073"/>
              <a:gd name="connsiteY1" fmla="*/ 73085 h 2076375"/>
              <a:gd name="connsiteX2" fmla="*/ 1577093 w 2162073"/>
              <a:gd name="connsiteY2" fmla="*/ 73144 h 2076375"/>
              <a:gd name="connsiteX3" fmla="*/ 2098799 w 2162073"/>
              <a:gd name="connsiteY3" fmla="*/ 1294355 h 2076375"/>
              <a:gd name="connsiteX4" fmla="*/ 989541 w 2162073"/>
              <a:gd name="connsiteY4" fmla="*/ 2024698 h 2076375"/>
              <a:gd name="connsiteX5" fmla="*/ 2928 w 2162073"/>
              <a:gd name="connsiteY5" fmla="*/ 1083370 h 2076375"/>
              <a:gd name="connsiteX6" fmla="*/ 602050 w 2162073"/>
              <a:gd name="connsiteY6" fmla="*/ 167065 h 2076375"/>
              <a:gd name="connsiteX7" fmla="*/ 1168008 w 2162073"/>
              <a:gd name="connsiteY7" fmla="*/ 171 h 207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073" h="2076375">
                <a:moveTo>
                  <a:pt x="1168008" y="171"/>
                </a:moveTo>
                <a:cubicBezTo>
                  <a:pt x="1293867" y="2397"/>
                  <a:pt x="1429141" y="26433"/>
                  <a:pt x="1577093" y="73085"/>
                </a:cubicBezTo>
                <a:lnTo>
                  <a:pt x="1577093" y="73144"/>
                </a:lnTo>
                <a:cubicBezTo>
                  <a:pt x="1973042" y="198020"/>
                  <a:pt x="2305438" y="478433"/>
                  <a:pt x="2098799" y="1294355"/>
                </a:cubicBezTo>
                <a:cubicBezTo>
                  <a:pt x="1874011" y="2181938"/>
                  <a:pt x="1317356" y="2118912"/>
                  <a:pt x="989541" y="2024698"/>
                </a:cubicBezTo>
                <a:cubicBezTo>
                  <a:pt x="608276" y="1915211"/>
                  <a:pt x="49918" y="1612008"/>
                  <a:pt x="2928" y="1083370"/>
                </a:cubicBezTo>
                <a:cubicBezTo>
                  <a:pt x="-36250" y="642369"/>
                  <a:pt x="325925" y="349034"/>
                  <a:pt x="602050" y="167065"/>
                </a:cubicBezTo>
                <a:cubicBezTo>
                  <a:pt x="774628" y="53335"/>
                  <a:pt x="958243" y="-3539"/>
                  <a:pt x="1168008" y="171"/>
                </a:cubicBezTo>
                <a:close/>
              </a:path>
            </a:pathLst>
          </a:custGeom>
        </p:spPr>
        <p:txBody>
          <a:bodyPr wrap="square" anchor="ctr">
            <a:noAutofit/>
          </a:bodyPr>
          <a:lstStyle>
            <a:lvl1pPr marL="0" indent="0" algn="ctr">
              <a:buNone/>
              <a:defRPr/>
            </a:lvl1pPr>
          </a:lstStyle>
          <a:p>
            <a:pPr marL="0" marR="0" lvl="0" indent="0" algn="ctr"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pPr>
            <a:r>
              <a:rPr lang="sv-SE" dirty="0"/>
              <a:t>Klicka på ikonen eller dra och släpp för att infoga en bild</a:t>
            </a:r>
          </a:p>
        </p:txBody>
      </p:sp>
      <p:sp>
        <p:nvSpPr>
          <p:cNvPr id="16" name="Platshållare för bild 15">
            <a:extLst>
              <a:ext uri="{FF2B5EF4-FFF2-40B4-BE49-F238E27FC236}">
                <a16:creationId xmlns:a16="http://schemas.microsoft.com/office/drawing/2014/main" id="{04184549-1D94-26EB-D84A-5DFAE990A7DC}"/>
              </a:ext>
            </a:extLst>
          </p:cNvPr>
          <p:cNvSpPr>
            <a:spLocks noGrp="1"/>
          </p:cNvSpPr>
          <p:nvPr>
            <p:ph type="pic" sz="quarter" idx="15" hasCustomPrompt="1"/>
          </p:nvPr>
        </p:nvSpPr>
        <p:spPr>
          <a:xfrm>
            <a:off x="8318694" y="2199634"/>
            <a:ext cx="2063676" cy="1999921"/>
          </a:xfrm>
          <a:custGeom>
            <a:avLst/>
            <a:gdLst>
              <a:gd name="connsiteX0" fmla="*/ 921600 w 2063676"/>
              <a:gd name="connsiteY0" fmla="*/ 2444 h 1999921"/>
              <a:gd name="connsiteX1" fmla="*/ 1836762 w 2063676"/>
              <a:gd name="connsiteY1" fmla="*/ 360645 h 1999921"/>
              <a:gd name="connsiteX2" fmla="*/ 2002167 w 2063676"/>
              <a:gd name="connsiteY2" fmla="*/ 1334690 h 1999921"/>
              <a:gd name="connsiteX3" fmla="*/ 1009798 w 2063676"/>
              <a:gd name="connsiteY3" fmla="*/ 1996308 h 1999921"/>
              <a:gd name="connsiteX4" fmla="*/ 29645 w 2063676"/>
              <a:gd name="connsiteY4" fmla="*/ 1059035 h 1999921"/>
              <a:gd name="connsiteX5" fmla="*/ 525859 w 2063676"/>
              <a:gd name="connsiteY5" fmla="*/ 29895 h 1999921"/>
              <a:gd name="connsiteX6" fmla="*/ 525800 w 2063676"/>
              <a:gd name="connsiteY6" fmla="*/ 29836 h 1999921"/>
              <a:gd name="connsiteX7" fmla="*/ 921600 w 2063676"/>
              <a:gd name="connsiteY7" fmla="*/ 2444 h 1999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3676" h="1999921">
                <a:moveTo>
                  <a:pt x="921600" y="2444"/>
                </a:moveTo>
                <a:cubicBezTo>
                  <a:pt x="1309435" y="23518"/>
                  <a:pt x="1658656" y="178221"/>
                  <a:pt x="1836762" y="360645"/>
                </a:cubicBezTo>
                <a:cubicBezTo>
                  <a:pt x="2074238" y="603936"/>
                  <a:pt x="2117998" y="894511"/>
                  <a:pt x="2002167" y="1334690"/>
                </a:cubicBezTo>
                <a:cubicBezTo>
                  <a:pt x="1879700" y="1800301"/>
                  <a:pt x="1416143" y="1961888"/>
                  <a:pt x="1009798" y="1996308"/>
                </a:cubicBezTo>
                <a:cubicBezTo>
                  <a:pt x="612144" y="2029965"/>
                  <a:pt x="170556" y="1837012"/>
                  <a:pt x="29645" y="1059035"/>
                </a:cubicBezTo>
                <a:cubicBezTo>
                  <a:pt x="-81487" y="445462"/>
                  <a:pt x="127677" y="109543"/>
                  <a:pt x="525859" y="29895"/>
                </a:cubicBezTo>
                <a:lnTo>
                  <a:pt x="525800" y="29836"/>
                </a:lnTo>
                <a:cubicBezTo>
                  <a:pt x="658752" y="3243"/>
                  <a:pt x="792321" y="-4581"/>
                  <a:pt x="921600" y="2444"/>
                </a:cubicBezTo>
                <a:close/>
              </a:path>
            </a:pathLst>
          </a:custGeom>
        </p:spPr>
        <p:txBody>
          <a:bodyPr wrap="square" anchor="ctr">
            <a:noAutofit/>
          </a:bodyPr>
          <a:lstStyle>
            <a:lvl1pPr marL="0" indent="0" algn="ctr">
              <a:buNone/>
              <a:defRPr/>
            </a:lvl1pPr>
          </a:lstStyle>
          <a:p>
            <a:pPr marL="0" marR="0" lvl="0" indent="0" algn="ctr"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pPr>
            <a:r>
              <a:rPr lang="sv-SE" dirty="0"/>
              <a:t>Klicka på ikonen eller dra och släpp för att infoga en bild</a:t>
            </a:r>
          </a:p>
        </p:txBody>
      </p:sp>
      <p:sp>
        <p:nvSpPr>
          <p:cNvPr id="18" name="Platshållare för text 17">
            <a:extLst>
              <a:ext uri="{FF2B5EF4-FFF2-40B4-BE49-F238E27FC236}">
                <a16:creationId xmlns:a16="http://schemas.microsoft.com/office/drawing/2014/main" id="{A7589DDD-01A5-56F7-416D-FB56230328FD}"/>
              </a:ext>
            </a:extLst>
          </p:cNvPr>
          <p:cNvSpPr>
            <a:spLocks noGrp="1"/>
          </p:cNvSpPr>
          <p:nvPr>
            <p:ph type="body" sz="quarter" idx="16"/>
          </p:nvPr>
        </p:nvSpPr>
        <p:spPr>
          <a:xfrm>
            <a:off x="1690823" y="4459266"/>
            <a:ext cx="2292350" cy="1536727"/>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sv-SE" dirty="0"/>
              <a:t>Klicka här för att ändra format på bakgrundstexten</a:t>
            </a:r>
          </a:p>
        </p:txBody>
      </p:sp>
      <p:sp>
        <p:nvSpPr>
          <p:cNvPr id="19" name="Platshållare för text 17">
            <a:extLst>
              <a:ext uri="{FF2B5EF4-FFF2-40B4-BE49-F238E27FC236}">
                <a16:creationId xmlns:a16="http://schemas.microsoft.com/office/drawing/2014/main" id="{23F8EDB7-F3B1-6A19-D49D-7047975046F2}"/>
              </a:ext>
            </a:extLst>
          </p:cNvPr>
          <p:cNvSpPr>
            <a:spLocks noGrp="1"/>
          </p:cNvSpPr>
          <p:nvPr>
            <p:ph type="body" sz="quarter" idx="17"/>
          </p:nvPr>
        </p:nvSpPr>
        <p:spPr>
          <a:xfrm>
            <a:off x="4947590" y="4459266"/>
            <a:ext cx="2292350" cy="1536727"/>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sv-SE" dirty="0"/>
              <a:t>Klicka här för att ändra format på bakgrundstexten</a:t>
            </a:r>
          </a:p>
        </p:txBody>
      </p:sp>
      <p:sp>
        <p:nvSpPr>
          <p:cNvPr id="20" name="Platshållare för text 17">
            <a:extLst>
              <a:ext uri="{FF2B5EF4-FFF2-40B4-BE49-F238E27FC236}">
                <a16:creationId xmlns:a16="http://schemas.microsoft.com/office/drawing/2014/main" id="{9F067CA8-24E4-A75B-782C-D58470309413}"/>
              </a:ext>
            </a:extLst>
          </p:cNvPr>
          <p:cNvSpPr>
            <a:spLocks noGrp="1"/>
          </p:cNvSpPr>
          <p:nvPr>
            <p:ph type="body" sz="quarter" idx="18"/>
          </p:nvPr>
        </p:nvSpPr>
        <p:spPr>
          <a:xfrm>
            <a:off x="8204357" y="4459265"/>
            <a:ext cx="2292350" cy="1536727"/>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sv-SE" dirty="0"/>
              <a:t>Klicka här för att ändra format på bakgrundstexten</a:t>
            </a:r>
          </a:p>
        </p:txBody>
      </p:sp>
    </p:spTree>
    <p:extLst>
      <p:ext uri="{BB962C8B-B14F-4D97-AF65-F5344CB8AC3E}">
        <p14:creationId xmlns:p14="http://schemas.microsoft.com/office/powerpoint/2010/main" val="39349221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re bilder och text, Sand">
    <p:bg>
      <p:bgPr>
        <a:solidFill>
          <a:schemeClr val="accent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347C6B0-EBC3-A927-8FD2-BAC15DF3ACFF}"/>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81C911A4-9E44-B1D3-B2C2-27E141D98CA1}"/>
              </a:ext>
            </a:extLst>
          </p:cNvPr>
          <p:cNvSpPr>
            <a:spLocks noGrp="1"/>
          </p:cNvSpPr>
          <p:nvPr>
            <p:ph type="dt" sz="half" idx="10"/>
          </p:nvPr>
        </p:nvSpPr>
        <p:spPr/>
        <p:txBody>
          <a:bodyPr/>
          <a:lstStyle/>
          <a:p>
            <a:fld id="{04D33F35-DF0E-D940-999A-5C8E1D8B5435}" type="datetime1">
              <a:rPr lang="sv-SE" smtClean="0"/>
              <a:t>2024-06-17</a:t>
            </a:fld>
            <a:endParaRPr lang="sv-SE"/>
          </a:p>
        </p:txBody>
      </p:sp>
      <p:sp>
        <p:nvSpPr>
          <p:cNvPr id="4" name="Platshållare för sidfot 3">
            <a:extLst>
              <a:ext uri="{FF2B5EF4-FFF2-40B4-BE49-F238E27FC236}">
                <a16:creationId xmlns:a16="http://schemas.microsoft.com/office/drawing/2014/main" id="{E66D748F-F80D-3A22-DCC8-835945DCAB6E}"/>
              </a:ext>
            </a:extLst>
          </p:cNvPr>
          <p:cNvSpPr>
            <a:spLocks noGrp="1"/>
          </p:cNvSpPr>
          <p:nvPr>
            <p:ph type="ftr" sz="quarter" idx="11"/>
          </p:nvPr>
        </p:nvSpPr>
        <p:spPr/>
        <p:txBody>
          <a:bodyPr/>
          <a:lstStyle/>
          <a:p>
            <a:r>
              <a:rPr lang="sv-SE"/>
              <a:t>Sidfot</a:t>
            </a:r>
          </a:p>
        </p:txBody>
      </p:sp>
      <p:sp>
        <p:nvSpPr>
          <p:cNvPr id="5" name="Platshållare för bildnummer 4">
            <a:extLst>
              <a:ext uri="{FF2B5EF4-FFF2-40B4-BE49-F238E27FC236}">
                <a16:creationId xmlns:a16="http://schemas.microsoft.com/office/drawing/2014/main" id="{3E17BBA3-3B23-942B-B661-78BC6C9EAEF8}"/>
              </a:ext>
            </a:extLst>
          </p:cNvPr>
          <p:cNvSpPr>
            <a:spLocks noGrp="1"/>
          </p:cNvSpPr>
          <p:nvPr>
            <p:ph type="sldNum" sz="quarter" idx="12"/>
          </p:nvPr>
        </p:nvSpPr>
        <p:spPr/>
        <p:txBody>
          <a:bodyPr/>
          <a:lstStyle/>
          <a:p>
            <a:fld id="{87D0077D-55B0-1E4E-8AB8-E051B9750EFC}" type="slidenum">
              <a:rPr lang="sv-SE" smtClean="0"/>
              <a:pPr/>
              <a:t>‹#›</a:t>
            </a:fld>
            <a:endParaRPr lang="sv-SE"/>
          </a:p>
        </p:txBody>
      </p:sp>
      <p:sp>
        <p:nvSpPr>
          <p:cNvPr id="14" name="Platshållare för bild 13">
            <a:extLst>
              <a:ext uri="{FF2B5EF4-FFF2-40B4-BE49-F238E27FC236}">
                <a16:creationId xmlns:a16="http://schemas.microsoft.com/office/drawing/2014/main" id="{33AB96FE-503D-D882-8B77-AC00ACCE9AA9}"/>
              </a:ext>
            </a:extLst>
          </p:cNvPr>
          <p:cNvSpPr>
            <a:spLocks noGrp="1"/>
          </p:cNvSpPr>
          <p:nvPr>
            <p:ph type="pic" sz="quarter" idx="13" hasCustomPrompt="1"/>
          </p:nvPr>
        </p:nvSpPr>
        <p:spPr>
          <a:xfrm>
            <a:off x="1809630" y="2129397"/>
            <a:ext cx="2063676" cy="2140395"/>
          </a:xfrm>
          <a:custGeom>
            <a:avLst/>
            <a:gdLst>
              <a:gd name="connsiteX0" fmla="*/ 1285170 w 2129393"/>
              <a:gd name="connsiteY0" fmla="*/ 113 h 2208555"/>
              <a:gd name="connsiteX1" fmla="*/ 1533921 w 2129393"/>
              <a:gd name="connsiteY1" fmla="*/ 57070 h 2208555"/>
              <a:gd name="connsiteX2" fmla="*/ 2111369 w 2129393"/>
              <a:gd name="connsiteY2" fmla="*/ 925386 h 2208555"/>
              <a:gd name="connsiteX3" fmla="*/ 1822792 w 2129393"/>
              <a:gd name="connsiteY3" fmla="*/ 1851911 h 2208555"/>
              <a:gd name="connsiteX4" fmla="*/ 462314 w 2129393"/>
              <a:gd name="connsiteY4" fmla="*/ 1893439 h 2208555"/>
              <a:gd name="connsiteX5" fmla="*/ 223839 w 2129393"/>
              <a:gd name="connsiteY5" fmla="*/ 613196 h 2208555"/>
              <a:gd name="connsiteX6" fmla="*/ 1285170 w 2129393"/>
              <a:gd name="connsiteY6" fmla="*/ 113 h 2208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9393" h="2208555">
                <a:moveTo>
                  <a:pt x="1285170" y="113"/>
                </a:moveTo>
                <a:cubicBezTo>
                  <a:pt x="1374385" y="-1572"/>
                  <a:pt x="1458810" y="15506"/>
                  <a:pt x="1533921" y="57070"/>
                </a:cubicBezTo>
                <a:cubicBezTo>
                  <a:pt x="1913717" y="267291"/>
                  <a:pt x="2051809" y="606676"/>
                  <a:pt x="2111369" y="925386"/>
                </a:cubicBezTo>
                <a:cubicBezTo>
                  <a:pt x="2170870" y="1244096"/>
                  <a:pt x="2085172" y="1542600"/>
                  <a:pt x="1822792" y="1851911"/>
                </a:cubicBezTo>
                <a:cubicBezTo>
                  <a:pt x="1559413" y="2162339"/>
                  <a:pt x="1167399" y="2449213"/>
                  <a:pt x="462314" y="1893439"/>
                </a:cubicBezTo>
                <a:cubicBezTo>
                  <a:pt x="-242771" y="1337665"/>
                  <a:pt x="14146" y="873697"/>
                  <a:pt x="223839" y="613196"/>
                </a:cubicBezTo>
                <a:cubicBezTo>
                  <a:pt x="422038" y="367035"/>
                  <a:pt x="898571" y="7415"/>
                  <a:pt x="1285170" y="113"/>
                </a:cubicBezTo>
                <a:close/>
              </a:path>
            </a:pathLst>
          </a:custGeom>
        </p:spPr>
        <p:txBody>
          <a:bodyPr wrap="square" anchor="ctr">
            <a:noAutofit/>
          </a:bodyPr>
          <a:lstStyle>
            <a:lvl1pPr marL="0" indent="0" algn="ctr">
              <a:buNone/>
              <a:defRPr/>
            </a:lvl1pPr>
          </a:lstStyle>
          <a:p>
            <a:pPr marL="0" marR="0" lvl="0" indent="0" algn="ctr"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pPr>
            <a:r>
              <a:rPr lang="sv-SE" dirty="0"/>
              <a:t>Klicka på ikonen eller dra och släpp för att infoga en bild</a:t>
            </a:r>
          </a:p>
        </p:txBody>
      </p:sp>
      <p:sp>
        <p:nvSpPr>
          <p:cNvPr id="15" name="Platshållare för bild 14">
            <a:extLst>
              <a:ext uri="{FF2B5EF4-FFF2-40B4-BE49-F238E27FC236}">
                <a16:creationId xmlns:a16="http://schemas.microsoft.com/office/drawing/2014/main" id="{A7372083-A5E4-8B48-3B85-141CBEE467B9}"/>
              </a:ext>
            </a:extLst>
          </p:cNvPr>
          <p:cNvSpPr>
            <a:spLocks noGrp="1"/>
          </p:cNvSpPr>
          <p:nvPr>
            <p:ph type="pic" sz="quarter" idx="14" hasCustomPrompt="1"/>
          </p:nvPr>
        </p:nvSpPr>
        <p:spPr>
          <a:xfrm>
            <a:off x="5012302" y="2161407"/>
            <a:ext cx="2162073" cy="2076375"/>
          </a:xfrm>
          <a:custGeom>
            <a:avLst/>
            <a:gdLst>
              <a:gd name="connsiteX0" fmla="*/ 1168008 w 2162073"/>
              <a:gd name="connsiteY0" fmla="*/ 171 h 2076375"/>
              <a:gd name="connsiteX1" fmla="*/ 1577093 w 2162073"/>
              <a:gd name="connsiteY1" fmla="*/ 73085 h 2076375"/>
              <a:gd name="connsiteX2" fmla="*/ 1577093 w 2162073"/>
              <a:gd name="connsiteY2" fmla="*/ 73144 h 2076375"/>
              <a:gd name="connsiteX3" fmla="*/ 2098799 w 2162073"/>
              <a:gd name="connsiteY3" fmla="*/ 1294355 h 2076375"/>
              <a:gd name="connsiteX4" fmla="*/ 989541 w 2162073"/>
              <a:gd name="connsiteY4" fmla="*/ 2024698 h 2076375"/>
              <a:gd name="connsiteX5" fmla="*/ 2928 w 2162073"/>
              <a:gd name="connsiteY5" fmla="*/ 1083370 h 2076375"/>
              <a:gd name="connsiteX6" fmla="*/ 602050 w 2162073"/>
              <a:gd name="connsiteY6" fmla="*/ 167065 h 2076375"/>
              <a:gd name="connsiteX7" fmla="*/ 1168008 w 2162073"/>
              <a:gd name="connsiteY7" fmla="*/ 171 h 207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073" h="2076375">
                <a:moveTo>
                  <a:pt x="1168008" y="171"/>
                </a:moveTo>
                <a:cubicBezTo>
                  <a:pt x="1293867" y="2397"/>
                  <a:pt x="1429141" y="26433"/>
                  <a:pt x="1577093" y="73085"/>
                </a:cubicBezTo>
                <a:lnTo>
                  <a:pt x="1577093" y="73144"/>
                </a:lnTo>
                <a:cubicBezTo>
                  <a:pt x="1973042" y="198020"/>
                  <a:pt x="2305438" y="478433"/>
                  <a:pt x="2098799" y="1294355"/>
                </a:cubicBezTo>
                <a:cubicBezTo>
                  <a:pt x="1874011" y="2181938"/>
                  <a:pt x="1317356" y="2118912"/>
                  <a:pt x="989541" y="2024698"/>
                </a:cubicBezTo>
                <a:cubicBezTo>
                  <a:pt x="608276" y="1915211"/>
                  <a:pt x="49918" y="1612008"/>
                  <a:pt x="2928" y="1083370"/>
                </a:cubicBezTo>
                <a:cubicBezTo>
                  <a:pt x="-36250" y="642369"/>
                  <a:pt x="325925" y="349034"/>
                  <a:pt x="602050" y="167065"/>
                </a:cubicBezTo>
                <a:cubicBezTo>
                  <a:pt x="774628" y="53335"/>
                  <a:pt x="958243" y="-3539"/>
                  <a:pt x="1168008" y="171"/>
                </a:cubicBezTo>
                <a:close/>
              </a:path>
            </a:pathLst>
          </a:custGeom>
        </p:spPr>
        <p:txBody>
          <a:bodyPr wrap="square" anchor="ctr">
            <a:noAutofit/>
          </a:bodyPr>
          <a:lstStyle>
            <a:lvl1pPr marL="0" indent="0" algn="ctr">
              <a:buNone/>
              <a:defRPr/>
            </a:lvl1pPr>
          </a:lstStyle>
          <a:p>
            <a:pPr marL="0" marR="0" lvl="0" indent="0" algn="ctr"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pPr>
            <a:r>
              <a:rPr lang="sv-SE" dirty="0"/>
              <a:t>Klicka på ikonen eller dra och släpp för att infoga en bild</a:t>
            </a:r>
          </a:p>
        </p:txBody>
      </p:sp>
      <p:sp>
        <p:nvSpPr>
          <p:cNvPr id="16" name="Platshållare för bild 15">
            <a:extLst>
              <a:ext uri="{FF2B5EF4-FFF2-40B4-BE49-F238E27FC236}">
                <a16:creationId xmlns:a16="http://schemas.microsoft.com/office/drawing/2014/main" id="{04184549-1D94-26EB-D84A-5DFAE990A7DC}"/>
              </a:ext>
            </a:extLst>
          </p:cNvPr>
          <p:cNvSpPr>
            <a:spLocks noGrp="1"/>
          </p:cNvSpPr>
          <p:nvPr>
            <p:ph type="pic" sz="quarter" idx="15" hasCustomPrompt="1"/>
          </p:nvPr>
        </p:nvSpPr>
        <p:spPr>
          <a:xfrm>
            <a:off x="8318694" y="2199634"/>
            <a:ext cx="2063676" cy="1999921"/>
          </a:xfrm>
          <a:custGeom>
            <a:avLst/>
            <a:gdLst>
              <a:gd name="connsiteX0" fmla="*/ 921600 w 2063676"/>
              <a:gd name="connsiteY0" fmla="*/ 2444 h 1999921"/>
              <a:gd name="connsiteX1" fmla="*/ 1836762 w 2063676"/>
              <a:gd name="connsiteY1" fmla="*/ 360645 h 1999921"/>
              <a:gd name="connsiteX2" fmla="*/ 2002167 w 2063676"/>
              <a:gd name="connsiteY2" fmla="*/ 1334690 h 1999921"/>
              <a:gd name="connsiteX3" fmla="*/ 1009798 w 2063676"/>
              <a:gd name="connsiteY3" fmla="*/ 1996308 h 1999921"/>
              <a:gd name="connsiteX4" fmla="*/ 29645 w 2063676"/>
              <a:gd name="connsiteY4" fmla="*/ 1059035 h 1999921"/>
              <a:gd name="connsiteX5" fmla="*/ 525859 w 2063676"/>
              <a:gd name="connsiteY5" fmla="*/ 29895 h 1999921"/>
              <a:gd name="connsiteX6" fmla="*/ 525800 w 2063676"/>
              <a:gd name="connsiteY6" fmla="*/ 29836 h 1999921"/>
              <a:gd name="connsiteX7" fmla="*/ 921600 w 2063676"/>
              <a:gd name="connsiteY7" fmla="*/ 2444 h 1999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3676" h="1999921">
                <a:moveTo>
                  <a:pt x="921600" y="2444"/>
                </a:moveTo>
                <a:cubicBezTo>
                  <a:pt x="1309435" y="23518"/>
                  <a:pt x="1658656" y="178221"/>
                  <a:pt x="1836762" y="360645"/>
                </a:cubicBezTo>
                <a:cubicBezTo>
                  <a:pt x="2074238" y="603936"/>
                  <a:pt x="2117998" y="894511"/>
                  <a:pt x="2002167" y="1334690"/>
                </a:cubicBezTo>
                <a:cubicBezTo>
                  <a:pt x="1879700" y="1800301"/>
                  <a:pt x="1416143" y="1961888"/>
                  <a:pt x="1009798" y="1996308"/>
                </a:cubicBezTo>
                <a:cubicBezTo>
                  <a:pt x="612144" y="2029965"/>
                  <a:pt x="170556" y="1837012"/>
                  <a:pt x="29645" y="1059035"/>
                </a:cubicBezTo>
                <a:cubicBezTo>
                  <a:pt x="-81487" y="445462"/>
                  <a:pt x="127677" y="109543"/>
                  <a:pt x="525859" y="29895"/>
                </a:cubicBezTo>
                <a:lnTo>
                  <a:pt x="525800" y="29836"/>
                </a:lnTo>
                <a:cubicBezTo>
                  <a:pt x="658752" y="3243"/>
                  <a:pt x="792321" y="-4581"/>
                  <a:pt x="921600" y="2444"/>
                </a:cubicBezTo>
                <a:close/>
              </a:path>
            </a:pathLst>
          </a:custGeom>
        </p:spPr>
        <p:txBody>
          <a:bodyPr wrap="square" anchor="ctr">
            <a:noAutofit/>
          </a:bodyPr>
          <a:lstStyle>
            <a:lvl1pPr marL="0" indent="0" algn="ctr">
              <a:buNone/>
              <a:defRPr/>
            </a:lvl1pPr>
          </a:lstStyle>
          <a:p>
            <a:pPr marL="0" marR="0" lvl="0" indent="0" algn="ctr"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pPr>
            <a:r>
              <a:rPr lang="sv-SE" dirty="0"/>
              <a:t>Klicka på ikonen eller dra och släpp för att infoga en bild</a:t>
            </a:r>
          </a:p>
        </p:txBody>
      </p:sp>
      <p:sp>
        <p:nvSpPr>
          <p:cNvPr id="18" name="Platshållare för text 17">
            <a:extLst>
              <a:ext uri="{FF2B5EF4-FFF2-40B4-BE49-F238E27FC236}">
                <a16:creationId xmlns:a16="http://schemas.microsoft.com/office/drawing/2014/main" id="{A7589DDD-01A5-56F7-416D-FB56230328FD}"/>
              </a:ext>
            </a:extLst>
          </p:cNvPr>
          <p:cNvSpPr>
            <a:spLocks noGrp="1"/>
          </p:cNvSpPr>
          <p:nvPr>
            <p:ph type="body" sz="quarter" idx="16"/>
          </p:nvPr>
        </p:nvSpPr>
        <p:spPr>
          <a:xfrm>
            <a:off x="1690823" y="4459266"/>
            <a:ext cx="2292350" cy="1536727"/>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sv-SE" dirty="0"/>
              <a:t>Klicka här för att ändra format på bakgrundstexten</a:t>
            </a:r>
          </a:p>
        </p:txBody>
      </p:sp>
      <p:sp>
        <p:nvSpPr>
          <p:cNvPr id="19" name="Platshållare för text 17">
            <a:extLst>
              <a:ext uri="{FF2B5EF4-FFF2-40B4-BE49-F238E27FC236}">
                <a16:creationId xmlns:a16="http://schemas.microsoft.com/office/drawing/2014/main" id="{23F8EDB7-F3B1-6A19-D49D-7047975046F2}"/>
              </a:ext>
            </a:extLst>
          </p:cNvPr>
          <p:cNvSpPr>
            <a:spLocks noGrp="1"/>
          </p:cNvSpPr>
          <p:nvPr>
            <p:ph type="body" sz="quarter" idx="17"/>
          </p:nvPr>
        </p:nvSpPr>
        <p:spPr>
          <a:xfrm>
            <a:off x="4947590" y="4459266"/>
            <a:ext cx="2292350" cy="1536727"/>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sv-SE" dirty="0"/>
              <a:t>Klicka här för att ändra format på bakgrundstexten</a:t>
            </a:r>
          </a:p>
        </p:txBody>
      </p:sp>
      <p:sp>
        <p:nvSpPr>
          <p:cNvPr id="20" name="Platshållare för text 17">
            <a:extLst>
              <a:ext uri="{FF2B5EF4-FFF2-40B4-BE49-F238E27FC236}">
                <a16:creationId xmlns:a16="http://schemas.microsoft.com/office/drawing/2014/main" id="{9F067CA8-24E4-A75B-782C-D58470309413}"/>
              </a:ext>
            </a:extLst>
          </p:cNvPr>
          <p:cNvSpPr>
            <a:spLocks noGrp="1"/>
          </p:cNvSpPr>
          <p:nvPr>
            <p:ph type="body" sz="quarter" idx="18"/>
          </p:nvPr>
        </p:nvSpPr>
        <p:spPr>
          <a:xfrm>
            <a:off x="8204357" y="4459265"/>
            <a:ext cx="2292350" cy="1536727"/>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sv-SE" dirty="0"/>
              <a:t>Klicka här för att ändra format på bakgrundstexten</a:t>
            </a:r>
          </a:p>
        </p:txBody>
      </p:sp>
    </p:spTree>
    <p:extLst>
      <p:ext uri="{BB962C8B-B14F-4D97-AF65-F5344CB8AC3E}">
        <p14:creationId xmlns:p14="http://schemas.microsoft.com/office/powerpoint/2010/main" val="22989167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re delar">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1CBC45-D67F-C5D8-AE3A-35B55C28BAB3}"/>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3A3FB18-E9EE-C16F-A41E-0E0ED451DA82}"/>
              </a:ext>
            </a:extLst>
          </p:cNvPr>
          <p:cNvSpPr>
            <a:spLocks noGrp="1"/>
          </p:cNvSpPr>
          <p:nvPr>
            <p:ph sz="half" idx="1"/>
          </p:nvPr>
        </p:nvSpPr>
        <p:spPr>
          <a:xfrm>
            <a:off x="557213" y="2102069"/>
            <a:ext cx="3571876" cy="414315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05782869-3AAF-0194-084C-15A62645D229}"/>
              </a:ext>
            </a:extLst>
          </p:cNvPr>
          <p:cNvSpPr>
            <a:spLocks noGrp="1"/>
          </p:cNvSpPr>
          <p:nvPr>
            <p:ph sz="half" idx="2"/>
          </p:nvPr>
        </p:nvSpPr>
        <p:spPr>
          <a:xfrm>
            <a:off x="4308475" y="2102067"/>
            <a:ext cx="3573463" cy="414315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A366A0D4-B789-EF3E-D113-1244DCF62D97}"/>
              </a:ext>
            </a:extLst>
          </p:cNvPr>
          <p:cNvSpPr>
            <a:spLocks noGrp="1"/>
          </p:cNvSpPr>
          <p:nvPr>
            <p:ph type="dt" sz="half" idx="10"/>
          </p:nvPr>
        </p:nvSpPr>
        <p:spPr/>
        <p:txBody>
          <a:bodyPr/>
          <a:lstStyle/>
          <a:p>
            <a:fld id="{7B29EA1C-4C3F-534B-8451-6A49D71519E4}" type="datetime1">
              <a:rPr lang="sv-SE" smtClean="0"/>
              <a:t>2024-06-17</a:t>
            </a:fld>
            <a:endParaRPr lang="sv-SE"/>
          </a:p>
        </p:txBody>
      </p:sp>
      <p:sp>
        <p:nvSpPr>
          <p:cNvPr id="6" name="Platshållare för sidfot 5">
            <a:extLst>
              <a:ext uri="{FF2B5EF4-FFF2-40B4-BE49-F238E27FC236}">
                <a16:creationId xmlns:a16="http://schemas.microsoft.com/office/drawing/2014/main" id="{6A2EBBB8-98B7-FC71-C89B-AF82A3514F61}"/>
              </a:ext>
            </a:extLst>
          </p:cNvPr>
          <p:cNvSpPr>
            <a:spLocks noGrp="1"/>
          </p:cNvSpPr>
          <p:nvPr>
            <p:ph type="ftr" sz="quarter" idx="11"/>
          </p:nvPr>
        </p:nvSpPr>
        <p:spPr/>
        <p:txBody>
          <a:bodyPr/>
          <a:lstStyle/>
          <a:p>
            <a:r>
              <a:rPr lang="sv-SE"/>
              <a:t>Sidfot</a:t>
            </a:r>
          </a:p>
        </p:txBody>
      </p:sp>
      <p:sp>
        <p:nvSpPr>
          <p:cNvPr id="7" name="Platshållare för bildnummer 6">
            <a:extLst>
              <a:ext uri="{FF2B5EF4-FFF2-40B4-BE49-F238E27FC236}">
                <a16:creationId xmlns:a16="http://schemas.microsoft.com/office/drawing/2014/main" id="{2B314B62-64C9-FEBE-17EB-D729E1F214EA}"/>
              </a:ext>
            </a:extLst>
          </p:cNvPr>
          <p:cNvSpPr>
            <a:spLocks noGrp="1"/>
          </p:cNvSpPr>
          <p:nvPr>
            <p:ph type="sldNum" sz="quarter" idx="12"/>
          </p:nvPr>
        </p:nvSpPr>
        <p:spPr/>
        <p:txBody>
          <a:bodyPr/>
          <a:lstStyle/>
          <a:p>
            <a:fld id="{87D0077D-55B0-1E4E-8AB8-E051B9750EFC}" type="slidenum">
              <a:rPr lang="sv-SE" smtClean="0"/>
              <a:t>‹#›</a:t>
            </a:fld>
            <a:endParaRPr lang="sv-SE"/>
          </a:p>
        </p:txBody>
      </p:sp>
      <p:sp>
        <p:nvSpPr>
          <p:cNvPr id="8" name="Platshållare för innehåll 3">
            <a:extLst>
              <a:ext uri="{FF2B5EF4-FFF2-40B4-BE49-F238E27FC236}">
                <a16:creationId xmlns:a16="http://schemas.microsoft.com/office/drawing/2014/main" id="{3FC88392-AC7F-EADA-DEA9-9F6262403414}"/>
              </a:ext>
            </a:extLst>
          </p:cNvPr>
          <p:cNvSpPr>
            <a:spLocks noGrp="1"/>
          </p:cNvSpPr>
          <p:nvPr>
            <p:ph sz="half" idx="13"/>
          </p:nvPr>
        </p:nvSpPr>
        <p:spPr>
          <a:xfrm>
            <a:off x="8064930" y="2102067"/>
            <a:ext cx="3573463" cy="414315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6713826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re delar, Is">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1CBC45-D67F-C5D8-AE3A-35B55C28BAB3}"/>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3A3FB18-E9EE-C16F-A41E-0E0ED451DA82}"/>
              </a:ext>
            </a:extLst>
          </p:cNvPr>
          <p:cNvSpPr>
            <a:spLocks noGrp="1"/>
          </p:cNvSpPr>
          <p:nvPr>
            <p:ph sz="half" idx="1"/>
          </p:nvPr>
        </p:nvSpPr>
        <p:spPr>
          <a:xfrm>
            <a:off x="557213" y="2102069"/>
            <a:ext cx="3571876" cy="414315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05782869-3AAF-0194-084C-15A62645D229}"/>
              </a:ext>
            </a:extLst>
          </p:cNvPr>
          <p:cNvSpPr>
            <a:spLocks noGrp="1"/>
          </p:cNvSpPr>
          <p:nvPr>
            <p:ph sz="half" idx="2"/>
          </p:nvPr>
        </p:nvSpPr>
        <p:spPr>
          <a:xfrm>
            <a:off x="4308475" y="2102067"/>
            <a:ext cx="3573463" cy="414315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A366A0D4-B789-EF3E-D113-1244DCF62D97}"/>
              </a:ext>
            </a:extLst>
          </p:cNvPr>
          <p:cNvSpPr>
            <a:spLocks noGrp="1"/>
          </p:cNvSpPr>
          <p:nvPr>
            <p:ph type="dt" sz="half" idx="10"/>
          </p:nvPr>
        </p:nvSpPr>
        <p:spPr/>
        <p:txBody>
          <a:bodyPr/>
          <a:lstStyle/>
          <a:p>
            <a:fld id="{7B29EA1C-4C3F-534B-8451-6A49D71519E4}" type="datetime1">
              <a:rPr lang="sv-SE" smtClean="0"/>
              <a:t>2024-06-17</a:t>
            </a:fld>
            <a:endParaRPr lang="sv-SE"/>
          </a:p>
        </p:txBody>
      </p:sp>
      <p:sp>
        <p:nvSpPr>
          <p:cNvPr id="6" name="Platshållare för sidfot 5">
            <a:extLst>
              <a:ext uri="{FF2B5EF4-FFF2-40B4-BE49-F238E27FC236}">
                <a16:creationId xmlns:a16="http://schemas.microsoft.com/office/drawing/2014/main" id="{6A2EBBB8-98B7-FC71-C89B-AF82A3514F61}"/>
              </a:ext>
            </a:extLst>
          </p:cNvPr>
          <p:cNvSpPr>
            <a:spLocks noGrp="1"/>
          </p:cNvSpPr>
          <p:nvPr>
            <p:ph type="ftr" sz="quarter" idx="11"/>
          </p:nvPr>
        </p:nvSpPr>
        <p:spPr/>
        <p:txBody>
          <a:bodyPr/>
          <a:lstStyle/>
          <a:p>
            <a:r>
              <a:rPr lang="sv-SE"/>
              <a:t>Sidfot</a:t>
            </a:r>
          </a:p>
        </p:txBody>
      </p:sp>
      <p:sp>
        <p:nvSpPr>
          <p:cNvPr id="7" name="Platshållare för bildnummer 6">
            <a:extLst>
              <a:ext uri="{FF2B5EF4-FFF2-40B4-BE49-F238E27FC236}">
                <a16:creationId xmlns:a16="http://schemas.microsoft.com/office/drawing/2014/main" id="{2B314B62-64C9-FEBE-17EB-D729E1F214EA}"/>
              </a:ext>
            </a:extLst>
          </p:cNvPr>
          <p:cNvSpPr>
            <a:spLocks noGrp="1"/>
          </p:cNvSpPr>
          <p:nvPr>
            <p:ph type="sldNum" sz="quarter" idx="12"/>
          </p:nvPr>
        </p:nvSpPr>
        <p:spPr/>
        <p:txBody>
          <a:bodyPr/>
          <a:lstStyle/>
          <a:p>
            <a:fld id="{87D0077D-55B0-1E4E-8AB8-E051B9750EFC}" type="slidenum">
              <a:rPr lang="sv-SE" smtClean="0"/>
              <a:t>‹#›</a:t>
            </a:fld>
            <a:endParaRPr lang="sv-SE"/>
          </a:p>
        </p:txBody>
      </p:sp>
      <p:sp>
        <p:nvSpPr>
          <p:cNvPr id="8" name="Platshållare för innehåll 3">
            <a:extLst>
              <a:ext uri="{FF2B5EF4-FFF2-40B4-BE49-F238E27FC236}">
                <a16:creationId xmlns:a16="http://schemas.microsoft.com/office/drawing/2014/main" id="{3FC88392-AC7F-EADA-DEA9-9F6262403414}"/>
              </a:ext>
            </a:extLst>
          </p:cNvPr>
          <p:cNvSpPr>
            <a:spLocks noGrp="1"/>
          </p:cNvSpPr>
          <p:nvPr>
            <p:ph sz="half" idx="13"/>
          </p:nvPr>
        </p:nvSpPr>
        <p:spPr>
          <a:xfrm>
            <a:off x="8064930" y="2102067"/>
            <a:ext cx="3573463" cy="414315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8061849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re delar, Lav">
    <p:bg>
      <p:bgPr>
        <a:solidFill>
          <a:schemeClr val="accent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1CBC45-D67F-C5D8-AE3A-35B55C28BAB3}"/>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3A3FB18-E9EE-C16F-A41E-0E0ED451DA82}"/>
              </a:ext>
            </a:extLst>
          </p:cNvPr>
          <p:cNvSpPr>
            <a:spLocks noGrp="1"/>
          </p:cNvSpPr>
          <p:nvPr>
            <p:ph sz="half" idx="1"/>
          </p:nvPr>
        </p:nvSpPr>
        <p:spPr>
          <a:xfrm>
            <a:off x="557213" y="2102069"/>
            <a:ext cx="3571876" cy="414315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05782869-3AAF-0194-084C-15A62645D229}"/>
              </a:ext>
            </a:extLst>
          </p:cNvPr>
          <p:cNvSpPr>
            <a:spLocks noGrp="1"/>
          </p:cNvSpPr>
          <p:nvPr>
            <p:ph sz="half" idx="2"/>
          </p:nvPr>
        </p:nvSpPr>
        <p:spPr>
          <a:xfrm>
            <a:off x="4308475" y="2102067"/>
            <a:ext cx="3573463" cy="414315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A366A0D4-B789-EF3E-D113-1244DCF62D97}"/>
              </a:ext>
            </a:extLst>
          </p:cNvPr>
          <p:cNvSpPr>
            <a:spLocks noGrp="1"/>
          </p:cNvSpPr>
          <p:nvPr>
            <p:ph type="dt" sz="half" idx="10"/>
          </p:nvPr>
        </p:nvSpPr>
        <p:spPr/>
        <p:txBody>
          <a:bodyPr/>
          <a:lstStyle/>
          <a:p>
            <a:fld id="{7B29EA1C-4C3F-534B-8451-6A49D71519E4}" type="datetime1">
              <a:rPr lang="sv-SE" smtClean="0"/>
              <a:t>2024-06-17</a:t>
            </a:fld>
            <a:endParaRPr lang="sv-SE"/>
          </a:p>
        </p:txBody>
      </p:sp>
      <p:sp>
        <p:nvSpPr>
          <p:cNvPr id="6" name="Platshållare för sidfot 5">
            <a:extLst>
              <a:ext uri="{FF2B5EF4-FFF2-40B4-BE49-F238E27FC236}">
                <a16:creationId xmlns:a16="http://schemas.microsoft.com/office/drawing/2014/main" id="{6A2EBBB8-98B7-FC71-C89B-AF82A3514F61}"/>
              </a:ext>
            </a:extLst>
          </p:cNvPr>
          <p:cNvSpPr>
            <a:spLocks noGrp="1"/>
          </p:cNvSpPr>
          <p:nvPr>
            <p:ph type="ftr" sz="quarter" idx="11"/>
          </p:nvPr>
        </p:nvSpPr>
        <p:spPr/>
        <p:txBody>
          <a:bodyPr/>
          <a:lstStyle/>
          <a:p>
            <a:r>
              <a:rPr lang="sv-SE"/>
              <a:t>Sidfot</a:t>
            </a:r>
          </a:p>
        </p:txBody>
      </p:sp>
      <p:sp>
        <p:nvSpPr>
          <p:cNvPr id="7" name="Platshållare för bildnummer 6">
            <a:extLst>
              <a:ext uri="{FF2B5EF4-FFF2-40B4-BE49-F238E27FC236}">
                <a16:creationId xmlns:a16="http://schemas.microsoft.com/office/drawing/2014/main" id="{2B314B62-64C9-FEBE-17EB-D729E1F214EA}"/>
              </a:ext>
            </a:extLst>
          </p:cNvPr>
          <p:cNvSpPr>
            <a:spLocks noGrp="1"/>
          </p:cNvSpPr>
          <p:nvPr>
            <p:ph type="sldNum" sz="quarter" idx="12"/>
          </p:nvPr>
        </p:nvSpPr>
        <p:spPr/>
        <p:txBody>
          <a:bodyPr/>
          <a:lstStyle/>
          <a:p>
            <a:fld id="{87D0077D-55B0-1E4E-8AB8-E051B9750EFC}" type="slidenum">
              <a:rPr lang="sv-SE" smtClean="0"/>
              <a:t>‹#›</a:t>
            </a:fld>
            <a:endParaRPr lang="sv-SE"/>
          </a:p>
        </p:txBody>
      </p:sp>
      <p:sp>
        <p:nvSpPr>
          <p:cNvPr id="8" name="Platshållare för innehåll 3">
            <a:extLst>
              <a:ext uri="{FF2B5EF4-FFF2-40B4-BE49-F238E27FC236}">
                <a16:creationId xmlns:a16="http://schemas.microsoft.com/office/drawing/2014/main" id="{3FC88392-AC7F-EADA-DEA9-9F6262403414}"/>
              </a:ext>
            </a:extLst>
          </p:cNvPr>
          <p:cNvSpPr>
            <a:spLocks noGrp="1"/>
          </p:cNvSpPr>
          <p:nvPr>
            <p:ph sz="half" idx="13"/>
          </p:nvPr>
        </p:nvSpPr>
        <p:spPr>
          <a:xfrm>
            <a:off x="8064930" y="2102067"/>
            <a:ext cx="3573463" cy="414315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748785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Rubrikbild sko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B65745A0-33D4-18FB-9F75-098CD6C24064}"/>
              </a:ext>
            </a:extLst>
          </p:cNvPr>
          <p:cNvSpPr/>
          <p:nvPr userDrawn="1"/>
        </p:nvSpPr>
        <p:spPr>
          <a:xfrm>
            <a:off x="0" y="0"/>
            <a:ext cx="12192000" cy="6858000"/>
          </a:xfrm>
          <a:prstGeom prst="rect">
            <a:avLst/>
          </a:prstGeom>
          <a:gradFill>
            <a:gsLst>
              <a:gs pos="0">
                <a:schemeClr val="tx1">
                  <a:alpha val="30000"/>
                </a:schemeClr>
              </a:gs>
              <a:gs pos="100000">
                <a:schemeClr val="tx1">
                  <a:alpha val="0"/>
                </a:schemeClr>
              </a:gs>
            </a:gsLst>
            <a:lin ang="189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C89DCCC2-A437-A130-7E4F-BE5B6EF4CBCC}"/>
              </a:ext>
            </a:extLst>
          </p:cNvPr>
          <p:cNvSpPr>
            <a:spLocks noGrp="1"/>
          </p:cNvSpPr>
          <p:nvPr>
            <p:ph type="ctrTitle"/>
          </p:nvPr>
        </p:nvSpPr>
        <p:spPr>
          <a:xfrm>
            <a:off x="568324" y="2584443"/>
            <a:ext cx="9144000" cy="2387600"/>
          </a:xfrm>
        </p:spPr>
        <p:txBody>
          <a:bodyPr anchor="b"/>
          <a:lstStyle>
            <a:lvl1pPr algn="l">
              <a:defRPr sz="6600">
                <a:solidFill>
                  <a:schemeClr val="bg1"/>
                </a:solidFill>
              </a:defRPr>
            </a:lvl1pPr>
          </a:lstStyle>
          <a:p>
            <a:r>
              <a:rPr lang="sv-SE" dirty="0"/>
              <a:t>Klicka här för att ändra mall för rubrikformat</a:t>
            </a:r>
          </a:p>
        </p:txBody>
      </p:sp>
      <p:sp>
        <p:nvSpPr>
          <p:cNvPr id="3" name="Underrubrik 2">
            <a:extLst>
              <a:ext uri="{FF2B5EF4-FFF2-40B4-BE49-F238E27FC236}">
                <a16:creationId xmlns:a16="http://schemas.microsoft.com/office/drawing/2014/main" id="{85DCE79F-0122-C243-7B97-B5DE7FC63822}"/>
              </a:ext>
            </a:extLst>
          </p:cNvPr>
          <p:cNvSpPr>
            <a:spLocks noGrp="1"/>
          </p:cNvSpPr>
          <p:nvPr>
            <p:ph type="subTitle" idx="1"/>
          </p:nvPr>
        </p:nvSpPr>
        <p:spPr>
          <a:xfrm>
            <a:off x="568325" y="5143713"/>
            <a:ext cx="6554788" cy="1396673"/>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mall för underrubrikformat</a:t>
            </a:r>
          </a:p>
        </p:txBody>
      </p:sp>
      <p:sp>
        <p:nvSpPr>
          <p:cNvPr id="4" name="Platshållare för datum 3">
            <a:extLst>
              <a:ext uri="{FF2B5EF4-FFF2-40B4-BE49-F238E27FC236}">
                <a16:creationId xmlns:a16="http://schemas.microsoft.com/office/drawing/2014/main" id="{2BA8F98F-DFB8-ECF7-9140-2E6398212AC0}"/>
              </a:ext>
            </a:extLst>
          </p:cNvPr>
          <p:cNvSpPr>
            <a:spLocks noGrp="1"/>
          </p:cNvSpPr>
          <p:nvPr>
            <p:ph type="dt" sz="half" idx="10"/>
          </p:nvPr>
        </p:nvSpPr>
        <p:spPr/>
        <p:txBody>
          <a:bodyPr/>
          <a:lstStyle/>
          <a:p>
            <a:fld id="{956AD743-14CC-7442-9123-964ED610E2A2}" type="datetime1">
              <a:rPr lang="sv-SE" smtClean="0"/>
              <a:t>2024-06-17</a:t>
            </a:fld>
            <a:endParaRPr lang="sv-SE"/>
          </a:p>
        </p:txBody>
      </p:sp>
      <p:sp>
        <p:nvSpPr>
          <p:cNvPr id="5" name="Platshållare för sidfot 4">
            <a:extLst>
              <a:ext uri="{FF2B5EF4-FFF2-40B4-BE49-F238E27FC236}">
                <a16:creationId xmlns:a16="http://schemas.microsoft.com/office/drawing/2014/main" id="{9999960E-BC16-1876-8453-AD53272D08C3}"/>
              </a:ext>
            </a:extLst>
          </p:cNvPr>
          <p:cNvSpPr>
            <a:spLocks noGrp="1"/>
          </p:cNvSpPr>
          <p:nvPr>
            <p:ph type="ftr" sz="quarter" idx="11"/>
          </p:nvPr>
        </p:nvSpPr>
        <p:spPr/>
        <p:txBody>
          <a:bodyPr/>
          <a:lstStyle/>
          <a:p>
            <a:r>
              <a:rPr lang="sv-SE"/>
              <a:t>Sidfot</a:t>
            </a:r>
          </a:p>
        </p:txBody>
      </p:sp>
      <p:sp>
        <p:nvSpPr>
          <p:cNvPr id="6" name="Platshållare för bildnummer 5">
            <a:extLst>
              <a:ext uri="{FF2B5EF4-FFF2-40B4-BE49-F238E27FC236}">
                <a16:creationId xmlns:a16="http://schemas.microsoft.com/office/drawing/2014/main" id="{F9DA8841-D5D8-4A2F-E2A1-4D521E5D0737}"/>
              </a:ext>
            </a:extLst>
          </p:cNvPr>
          <p:cNvSpPr>
            <a:spLocks noGrp="1"/>
          </p:cNvSpPr>
          <p:nvPr>
            <p:ph type="sldNum" sz="quarter" idx="12"/>
          </p:nvPr>
        </p:nvSpPr>
        <p:spPr/>
        <p:txBody>
          <a:bodyPr/>
          <a:lstStyle/>
          <a:p>
            <a:fld id="{87D0077D-55B0-1E4E-8AB8-E051B9750EFC}" type="slidenum">
              <a:rPr lang="sv-SE" smtClean="0"/>
              <a:t>‹#›</a:t>
            </a:fld>
            <a:endParaRPr lang="sv-SE"/>
          </a:p>
        </p:txBody>
      </p:sp>
      <p:pic>
        <p:nvPicPr>
          <p:cNvPr id="7" name="Bild 6">
            <a:extLst>
              <a:ext uri="{FF2B5EF4-FFF2-40B4-BE49-F238E27FC236}">
                <a16:creationId xmlns:a16="http://schemas.microsoft.com/office/drawing/2014/main" id="{4233914E-581F-6134-C063-53EFC7FC6C4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10739" y="1"/>
            <a:ext cx="1170522" cy="1122362"/>
          </a:xfrm>
          <a:prstGeom prst="rect">
            <a:avLst/>
          </a:prstGeom>
        </p:spPr>
      </p:pic>
    </p:spTree>
    <p:extLst>
      <p:ext uri="{BB962C8B-B14F-4D97-AF65-F5344CB8AC3E}">
        <p14:creationId xmlns:p14="http://schemas.microsoft.com/office/powerpoint/2010/main" val="3719951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re delar, Sand">
    <p:bg>
      <p:bgPr>
        <a:solidFill>
          <a:schemeClr val="accent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1CBC45-D67F-C5D8-AE3A-35B55C28BAB3}"/>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3A3FB18-E9EE-C16F-A41E-0E0ED451DA82}"/>
              </a:ext>
            </a:extLst>
          </p:cNvPr>
          <p:cNvSpPr>
            <a:spLocks noGrp="1"/>
          </p:cNvSpPr>
          <p:nvPr>
            <p:ph sz="half" idx="1"/>
          </p:nvPr>
        </p:nvSpPr>
        <p:spPr>
          <a:xfrm>
            <a:off x="557213" y="2102069"/>
            <a:ext cx="3571876" cy="414315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05782869-3AAF-0194-084C-15A62645D229}"/>
              </a:ext>
            </a:extLst>
          </p:cNvPr>
          <p:cNvSpPr>
            <a:spLocks noGrp="1"/>
          </p:cNvSpPr>
          <p:nvPr>
            <p:ph sz="half" idx="2"/>
          </p:nvPr>
        </p:nvSpPr>
        <p:spPr>
          <a:xfrm>
            <a:off x="4308475" y="2102067"/>
            <a:ext cx="3573463" cy="414315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A366A0D4-B789-EF3E-D113-1244DCF62D97}"/>
              </a:ext>
            </a:extLst>
          </p:cNvPr>
          <p:cNvSpPr>
            <a:spLocks noGrp="1"/>
          </p:cNvSpPr>
          <p:nvPr>
            <p:ph type="dt" sz="half" idx="10"/>
          </p:nvPr>
        </p:nvSpPr>
        <p:spPr/>
        <p:txBody>
          <a:bodyPr/>
          <a:lstStyle/>
          <a:p>
            <a:fld id="{7B29EA1C-4C3F-534B-8451-6A49D71519E4}" type="datetime1">
              <a:rPr lang="sv-SE" smtClean="0"/>
              <a:t>2024-06-17</a:t>
            </a:fld>
            <a:endParaRPr lang="sv-SE"/>
          </a:p>
        </p:txBody>
      </p:sp>
      <p:sp>
        <p:nvSpPr>
          <p:cNvPr id="6" name="Platshållare för sidfot 5">
            <a:extLst>
              <a:ext uri="{FF2B5EF4-FFF2-40B4-BE49-F238E27FC236}">
                <a16:creationId xmlns:a16="http://schemas.microsoft.com/office/drawing/2014/main" id="{6A2EBBB8-98B7-FC71-C89B-AF82A3514F61}"/>
              </a:ext>
            </a:extLst>
          </p:cNvPr>
          <p:cNvSpPr>
            <a:spLocks noGrp="1"/>
          </p:cNvSpPr>
          <p:nvPr>
            <p:ph type="ftr" sz="quarter" idx="11"/>
          </p:nvPr>
        </p:nvSpPr>
        <p:spPr/>
        <p:txBody>
          <a:bodyPr/>
          <a:lstStyle/>
          <a:p>
            <a:r>
              <a:rPr lang="sv-SE"/>
              <a:t>Sidfot</a:t>
            </a:r>
          </a:p>
        </p:txBody>
      </p:sp>
      <p:sp>
        <p:nvSpPr>
          <p:cNvPr id="7" name="Platshållare för bildnummer 6">
            <a:extLst>
              <a:ext uri="{FF2B5EF4-FFF2-40B4-BE49-F238E27FC236}">
                <a16:creationId xmlns:a16="http://schemas.microsoft.com/office/drawing/2014/main" id="{2B314B62-64C9-FEBE-17EB-D729E1F214EA}"/>
              </a:ext>
            </a:extLst>
          </p:cNvPr>
          <p:cNvSpPr>
            <a:spLocks noGrp="1"/>
          </p:cNvSpPr>
          <p:nvPr>
            <p:ph type="sldNum" sz="quarter" idx="12"/>
          </p:nvPr>
        </p:nvSpPr>
        <p:spPr/>
        <p:txBody>
          <a:bodyPr/>
          <a:lstStyle/>
          <a:p>
            <a:fld id="{87D0077D-55B0-1E4E-8AB8-E051B9750EFC}" type="slidenum">
              <a:rPr lang="sv-SE" smtClean="0"/>
              <a:t>‹#›</a:t>
            </a:fld>
            <a:endParaRPr lang="sv-SE"/>
          </a:p>
        </p:txBody>
      </p:sp>
      <p:sp>
        <p:nvSpPr>
          <p:cNvPr id="8" name="Platshållare för innehåll 3">
            <a:extLst>
              <a:ext uri="{FF2B5EF4-FFF2-40B4-BE49-F238E27FC236}">
                <a16:creationId xmlns:a16="http://schemas.microsoft.com/office/drawing/2014/main" id="{3FC88392-AC7F-EADA-DEA9-9F6262403414}"/>
              </a:ext>
            </a:extLst>
          </p:cNvPr>
          <p:cNvSpPr>
            <a:spLocks noGrp="1"/>
          </p:cNvSpPr>
          <p:nvPr>
            <p:ph sz="half" idx="13"/>
          </p:nvPr>
        </p:nvSpPr>
        <p:spPr>
          <a:xfrm>
            <a:off x="8064930" y="2102067"/>
            <a:ext cx="3573463" cy="414315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4564164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Logotyp">
    <p:bg>
      <p:bgPr>
        <a:solidFill>
          <a:schemeClr val="bg2"/>
        </a:solidFill>
        <a:effectLst/>
      </p:bgPr>
    </p:bg>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E83922C5-D8C0-53FE-9464-48C035CBB551}"/>
              </a:ext>
            </a:extLst>
          </p:cNvPr>
          <p:cNvSpPr>
            <a:spLocks noGrp="1"/>
          </p:cNvSpPr>
          <p:nvPr>
            <p:ph type="dt" sz="half" idx="10"/>
          </p:nvPr>
        </p:nvSpPr>
        <p:spPr/>
        <p:txBody>
          <a:bodyPr/>
          <a:lstStyle/>
          <a:p>
            <a:fld id="{EE510D1E-6943-DF48-8FD2-0B0099C95204}" type="datetime1">
              <a:rPr lang="sv-SE" smtClean="0"/>
              <a:t>2024-06-17</a:t>
            </a:fld>
            <a:endParaRPr lang="sv-SE"/>
          </a:p>
        </p:txBody>
      </p:sp>
      <p:sp>
        <p:nvSpPr>
          <p:cNvPr id="4" name="Platshållare för sidfot 3">
            <a:extLst>
              <a:ext uri="{FF2B5EF4-FFF2-40B4-BE49-F238E27FC236}">
                <a16:creationId xmlns:a16="http://schemas.microsoft.com/office/drawing/2014/main" id="{8DB99BF5-4B91-A558-5696-066B8B79ACBD}"/>
              </a:ext>
            </a:extLst>
          </p:cNvPr>
          <p:cNvSpPr>
            <a:spLocks noGrp="1"/>
          </p:cNvSpPr>
          <p:nvPr>
            <p:ph type="ftr" sz="quarter" idx="11"/>
          </p:nvPr>
        </p:nvSpPr>
        <p:spPr/>
        <p:txBody>
          <a:bodyPr/>
          <a:lstStyle/>
          <a:p>
            <a:r>
              <a:rPr lang="sv-SE"/>
              <a:t>Sidfot</a:t>
            </a:r>
          </a:p>
        </p:txBody>
      </p:sp>
      <p:sp>
        <p:nvSpPr>
          <p:cNvPr id="5" name="Platshållare för bildnummer 4">
            <a:extLst>
              <a:ext uri="{FF2B5EF4-FFF2-40B4-BE49-F238E27FC236}">
                <a16:creationId xmlns:a16="http://schemas.microsoft.com/office/drawing/2014/main" id="{83056BB0-8499-88B1-78CB-12FA71E1E5DF}"/>
              </a:ext>
            </a:extLst>
          </p:cNvPr>
          <p:cNvSpPr>
            <a:spLocks noGrp="1"/>
          </p:cNvSpPr>
          <p:nvPr>
            <p:ph type="sldNum" sz="quarter" idx="12"/>
          </p:nvPr>
        </p:nvSpPr>
        <p:spPr/>
        <p:txBody>
          <a:bodyPr/>
          <a:lstStyle/>
          <a:p>
            <a:fld id="{87D0077D-55B0-1E4E-8AB8-E051B9750EFC}" type="slidenum">
              <a:rPr lang="sv-SE" smtClean="0"/>
              <a:pPr/>
              <a:t>‹#›</a:t>
            </a:fld>
            <a:endParaRPr lang="sv-SE"/>
          </a:p>
        </p:txBody>
      </p:sp>
      <p:pic>
        <p:nvPicPr>
          <p:cNvPr id="6" name="Bild 5">
            <a:extLst>
              <a:ext uri="{FF2B5EF4-FFF2-40B4-BE49-F238E27FC236}">
                <a16:creationId xmlns:a16="http://schemas.microsoft.com/office/drawing/2014/main" id="{C0A446E1-F2D2-96D2-FDE7-9E9035E4E9B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71827" y="1839342"/>
            <a:ext cx="2667371" cy="2557618"/>
          </a:xfrm>
          <a:prstGeom prst="rect">
            <a:avLst/>
          </a:prstGeom>
        </p:spPr>
      </p:pic>
      <p:sp>
        <p:nvSpPr>
          <p:cNvPr id="2" name="Frihandsfigur 1">
            <a:extLst>
              <a:ext uri="{FF2B5EF4-FFF2-40B4-BE49-F238E27FC236}">
                <a16:creationId xmlns:a16="http://schemas.microsoft.com/office/drawing/2014/main" id="{55091404-60EE-3AB0-AFD0-DD7126301C65}"/>
              </a:ext>
            </a:extLst>
          </p:cNvPr>
          <p:cNvSpPr/>
          <p:nvPr userDrawn="1"/>
        </p:nvSpPr>
        <p:spPr>
          <a:xfrm rot="9900000">
            <a:off x="376324" y="3809454"/>
            <a:ext cx="1864674" cy="3346873"/>
          </a:xfrm>
          <a:custGeom>
            <a:avLst/>
            <a:gdLst>
              <a:gd name="connsiteX0" fmla="*/ 132809 w 2659879"/>
              <a:gd name="connsiteY0" fmla="*/ 4505498 h 4505498"/>
              <a:gd name="connsiteX1" fmla="*/ 141122 w 2659879"/>
              <a:gd name="connsiteY1" fmla="*/ 4064923 h 4505498"/>
              <a:gd name="connsiteX2" fmla="*/ 1579224 w 2659879"/>
              <a:gd name="connsiteY2" fmla="*/ 2801389 h 4505498"/>
              <a:gd name="connsiteX3" fmla="*/ 2144489 w 2659879"/>
              <a:gd name="connsiteY3" fmla="*/ 606829 h 4505498"/>
              <a:gd name="connsiteX4" fmla="*/ 2659879 w 2659879"/>
              <a:gd name="connsiteY4"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10445"/>
              <a:gd name="connsiteY0" fmla="*/ 4530437 h 4530437"/>
              <a:gd name="connsiteX1" fmla="*/ 1479666 w 2510445"/>
              <a:gd name="connsiteY1" fmla="*/ 2701637 h 4530437"/>
              <a:gd name="connsiteX2" fmla="*/ 2510445 w 2510445"/>
              <a:gd name="connsiteY2" fmla="*/ 0 h 4530437"/>
              <a:gd name="connsiteX0" fmla="*/ 0 w 2510445"/>
              <a:gd name="connsiteY0" fmla="*/ 4530437 h 4530437"/>
              <a:gd name="connsiteX1" fmla="*/ 1479666 w 2510445"/>
              <a:gd name="connsiteY1" fmla="*/ 2701637 h 4530437"/>
              <a:gd name="connsiteX2" fmla="*/ 2510445 w 2510445"/>
              <a:gd name="connsiteY2" fmla="*/ 0 h 4530437"/>
              <a:gd name="connsiteX0" fmla="*/ 0 w 1497161"/>
              <a:gd name="connsiteY0" fmla="*/ 5258984 h 5258984"/>
              <a:gd name="connsiteX1" fmla="*/ 1479666 w 1497161"/>
              <a:gd name="connsiteY1" fmla="*/ 3430184 h 5258984"/>
              <a:gd name="connsiteX2" fmla="*/ 1172298 w 1497161"/>
              <a:gd name="connsiteY2" fmla="*/ 0 h 5258984"/>
              <a:gd name="connsiteX0" fmla="*/ 0 w 1510839"/>
              <a:gd name="connsiteY0" fmla="*/ 5258984 h 5258984"/>
              <a:gd name="connsiteX1" fmla="*/ 1479666 w 1510839"/>
              <a:gd name="connsiteY1" fmla="*/ 3430184 h 5258984"/>
              <a:gd name="connsiteX2" fmla="*/ 1172298 w 1510839"/>
              <a:gd name="connsiteY2" fmla="*/ 0 h 5258984"/>
              <a:gd name="connsiteX0" fmla="*/ 0 w 2372790"/>
              <a:gd name="connsiteY0" fmla="*/ 5258984 h 5258984"/>
              <a:gd name="connsiteX1" fmla="*/ 2356895 w 2372790"/>
              <a:gd name="connsiteY1" fmla="*/ 2612428 h 5258984"/>
              <a:gd name="connsiteX2" fmla="*/ 1172298 w 2372790"/>
              <a:gd name="connsiteY2" fmla="*/ 0 h 5258984"/>
              <a:gd name="connsiteX0" fmla="*/ 2371936 w 2372622"/>
              <a:gd name="connsiteY0" fmla="*/ 3846496 h 3846496"/>
              <a:gd name="connsiteX1" fmla="*/ 1234782 w 2372622"/>
              <a:gd name="connsiteY1" fmla="*/ 2612428 h 3846496"/>
              <a:gd name="connsiteX2" fmla="*/ 50185 w 2372622"/>
              <a:gd name="connsiteY2" fmla="*/ 0 h 3846496"/>
              <a:gd name="connsiteX0" fmla="*/ 2371936 w 2371936"/>
              <a:gd name="connsiteY0" fmla="*/ 3846496 h 3846496"/>
              <a:gd name="connsiteX1" fmla="*/ 1234782 w 2371936"/>
              <a:gd name="connsiteY1" fmla="*/ 2612428 h 3846496"/>
              <a:gd name="connsiteX2" fmla="*/ 50185 w 2371936"/>
              <a:gd name="connsiteY2" fmla="*/ 0 h 3846496"/>
              <a:gd name="connsiteX0" fmla="*/ 2374282 w 2374282"/>
              <a:gd name="connsiteY0" fmla="*/ 3846496 h 3846496"/>
              <a:gd name="connsiteX1" fmla="*/ 1177655 w 2374282"/>
              <a:gd name="connsiteY1" fmla="*/ 2069735 h 3846496"/>
              <a:gd name="connsiteX2" fmla="*/ 52531 w 2374282"/>
              <a:gd name="connsiteY2" fmla="*/ 0 h 3846496"/>
            </a:gdLst>
            <a:ahLst/>
            <a:cxnLst>
              <a:cxn ang="0">
                <a:pos x="connsiteX0" y="connsiteY0"/>
              </a:cxn>
              <a:cxn ang="0">
                <a:pos x="connsiteX1" y="connsiteY1"/>
              </a:cxn>
              <a:cxn ang="0">
                <a:pos x="connsiteX2" y="connsiteY2"/>
              </a:cxn>
            </a:cxnLst>
            <a:rect l="l" t="t" r="r" b="b"/>
            <a:pathLst>
              <a:path w="2374282" h="3846496">
                <a:moveTo>
                  <a:pt x="2374282" y="3846496"/>
                </a:moveTo>
                <a:cubicBezTo>
                  <a:pt x="1137493" y="3782284"/>
                  <a:pt x="1564614" y="2710818"/>
                  <a:pt x="1177655" y="2069735"/>
                </a:cubicBezTo>
                <a:cubicBezTo>
                  <a:pt x="790697" y="1428652"/>
                  <a:pt x="-243467" y="1435483"/>
                  <a:pt x="52531" y="0"/>
                </a:cubicBezTo>
              </a:path>
            </a:pathLst>
          </a:custGeom>
          <a:noFill/>
          <a:ln w="12700">
            <a:solidFill>
              <a:schemeClr val="bg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Frihandsfigur 6">
            <a:extLst>
              <a:ext uri="{FF2B5EF4-FFF2-40B4-BE49-F238E27FC236}">
                <a16:creationId xmlns:a16="http://schemas.microsoft.com/office/drawing/2014/main" id="{A060CD6B-2EA9-2E5F-F98F-DDA3902F4349}"/>
              </a:ext>
            </a:extLst>
          </p:cNvPr>
          <p:cNvSpPr/>
          <p:nvPr userDrawn="1"/>
        </p:nvSpPr>
        <p:spPr>
          <a:xfrm rot="16200000">
            <a:off x="8432899" y="-215658"/>
            <a:ext cx="3554413" cy="3985725"/>
          </a:xfrm>
          <a:custGeom>
            <a:avLst/>
            <a:gdLst>
              <a:gd name="connsiteX0" fmla="*/ 132809 w 2659879"/>
              <a:gd name="connsiteY0" fmla="*/ 4505498 h 4505498"/>
              <a:gd name="connsiteX1" fmla="*/ 141122 w 2659879"/>
              <a:gd name="connsiteY1" fmla="*/ 4064923 h 4505498"/>
              <a:gd name="connsiteX2" fmla="*/ 1579224 w 2659879"/>
              <a:gd name="connsiteY2" fmla="*/ 2801389 h 4505498"/>
              <a:gd name="connsiteX3" fmla="*/ 2144489 w 2659879"/>
              <a:gd name="connsiteY3" fmla="*/ 606829 h 4505498"/>
              <a:gd name="connsiteX4" fmla="*/ 2659879 w 2659879"/>
              <a:gd name="connsiteY4"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10445"/>
              <a:gd name="connsiteY0" fmla="*/ 4530437 h 4530437"/>
              <a:gd name="connsiteX1" fmla="*/ 1479666 w 2510445"/>
              <a:gd name="connsiteY1" fmla="*/ 2701637 h 4530437"/>
              <a:gd name="connsiteX2" fmla="*/ 2510445 w 2510445"/>
              <a:gd name="connsiteY2" fmla="*/ 0 h 4530437"/>
              <a:gd name="connsiteX0" fmla="*/ 0 w 2510445"/>
              <a:gd name="connsiteY0" fmla="*/ 4530437 h 4530437"/>
              <a:gd name="connsiteX1" fmla="*/ 1479666 w 2510445"/>
              <a:gd name="connsiteY1" fmla="*/ 2701637 h 4530437"/>
              <a:gd name="connsiteX2" fmla="*/ 2510445 w 2510445"/>
              <a:gd name="connsiteY2" fmla="*/ 0 h 4530437"/>
            </a:gdLst>
            <a:ahLst/>
            <a:cxnLst>
              <a:cxn ang="0">
                <a:pos x="connsiteX0" y="connsiteY0"/>
              </a:cxn>
              <a:cxn ang="0">
                <a:pos x="connsiteX1" y="connsiteY1"/>
              </a:cxn>
              <a:cxn ang="0">
                <a:pos x="connsiteX2" y="connsiteY2"/>
              </a:cxn>
            </a:cxnLst>
            <a:rect l="l" t="t" r="r" b="b"/>
            <a:pathLst>
              <a:path w="2510445" h="4530437">
                <a:moveTo>
                  <a:pt x="0" y="4530437"/>
                </a:moveTo>
                <a:cubicBezTo>
                  <a:pt x="27016" y="3269327"/>
                  <a:pt x="1061258" y="3456710"/>
                  <a:pt x="1479666" y="2701637"/>
                </a:cubicBezTo>
                <a:cubicBezTo>
                  <a:pt x="1898074" y="1946564"/>
                  <a:pt x="1485901" y="693"/>
                  <a:pt x="2510445" y="0"/>
                </a:cubicBezTo>
              </a:path>
            </a:pathLst>
          </a:custGeom>
          <a:noFill/>
          <a:ln w="1143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0554174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Logotyp och tagline">
    <p:bg>
      <p:bgPr>
        <a:solidFill>
          <a:schemeClr val="bg2"/>
        </a:solidFill>
        <a:effectLst/>
      </p:bgPr>
    </p:bg>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E83922C5-D8C0-53FE-9464-48C035CBB551}"/>
              </a:ext>
            </a:extLst>
          </p:cNvPr>
          <p:cNvSpPr>
            <a:spLocks noGrp="1"/>
          </p:cNvSpPr>
          <p:nvPr>
            <p:ph type="dt" sz="half" idx="10"/>
          </p:nvPr>
        </p:nvSpPr>
        <p:spPr/>
        <p:txBody>
          <a:bodyPr/>
          <a:lstStyle/>
          <a:p>
            <a:fld id="{A0291967-95C7-904E-806C-ABDFA41866F0}" type="datetime1">
              <a:rPr lang="sv-SE" smtClean="0"/>
              <a:t>2024-06-17</a:t>
            </a:fld>
            <a:endParaRPr lang="sv-SE"/>
          </a:p>
        </p:txBody>
      </p:sp>
      <p:sp>
        <p:nvSpPr>
          <p:cNvPr id="4" name="Platshållare för sidfot 3">
            <a:extLst>
              <a:ext uri="{FF2B5EF4-FFF2-40B4-BE49-F238E27FC236}">
                <a16:creationId xmlns:a16="http://schemas.microsoft.com/office/drawing/2014/main" id="{8DB99BF5-4B91-A558-5696-066B8B79ACBD}"/>
              </a:ext>
            </a:extLst>
          </p:cNvPr>
          <p:cNvSpPr>
            <a:spLocks noGrp="1"/>
          </p:cNvSpPr>
          <p:nvPr>
            <p:ph type="ftr" sz="quarter" idx="11"/>
          </p:nvPr>
        </p:nvSpPr>
        <p:spPr/>
        <p:txBody>
          <a:bodyPr/>
          <a:lstStyle/>
          <a:p>
            <a:r>
              <a:rPr lang="sv-SE"/>
              <a:t>Sidfot</a:t>
            </a:r>
          </a:p>
        </p:txBody>
      </p:sp>
      <p:sp>
        <p:nvSpPr>
          <p:cNvPr id="5" name="Platshållare för bildnummer 4">
            <a:extLst>
              <a:ext uri="{FF2B5EF4-FFF2-40B4-BE49-F238E27FC236}">
                <a16:creationId xmlns:a16="http://schemas.microsoft.com/office/drawing/2014/main" id="{83056BB0-8499-88B1-78CB-12FA71E1E5DF}"/>
              </a:ext>
            </a:extLst>
          </p:cNvPr>
          <p:cNvSpPr>
            <a:spLocks noGrp="1"/>
          </p:cNvSpPr>
          <p:nvPr>
            <p:ph type="sldNum" sz="quarter" idx="12"/>
          </p:nvPr>
        </p:nvSpPr>
        <p:spPr/>
        <p:txBody>
          <a:bodyPr/>
          <a:lstStyle/>
          <a:p>
            <a:fld id="{87D0077D-55B0-1E4E-8AB8-E051B9750EFC}" type="slidenum">
              <a:rPr lang="sv-SE" smtClean="0"/>
              <a:pPr/>
              <a:t>‹#›</a:t>
            </a:fld>
            <a:endParaRPr lang="sv-SE"/>
          </a:p>
        </p:txBody>
      </p:sp>
      <p:pic>
        <p:nvPicPr>
          <p:cNvPr id="6" name="Bild 5">
            <a:extLst>
              <a:ext uri="{FF2B5EF4-FFF2-40B4-BE49-F238E27FC236}">
                <a16:creationId xmlns:a16="http://schemas.microsoft.com/office/drawing/2014/main" id="{C0A446E1-F2D2-96D2-FDE7-9E9035E4E9B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71827" y="1322753"/>
            <a:ext cx="2667371" cy="2557618"/>
          </a:xfrm>
          <a:prstGeom prst="rect">
            <a:avLst/>
          </a:prstGeom>
        </p:spPr>
      </p:pic>
      <p:sp>
        <p:nvSpPr>
          <p:cNvPr id="2" name="textruta 1">
            <a:extLst>
              <a:ext uri="{FF2B5EF4-FFF2-40B4-BE49-F238E27FC236}">
                <a16:creationId xmlns:a16="http://schemas.microsoft.com/office/drawing/2014/main" id="{444CD988-A630-FC16-3CA7-1566EB534F9A}"/>
              </a:ext>
            </a:extLst>
          </p:cNvPr>
          <p:cNvSpPr txBox="1"/>
          <p:nvPr userDrawn="1"/>
        </p:nvSpPr>
        <p:spPr>
          <a:xfrm>
            <a:off x="3709851" y="4399005"/>
            <a:ext cx="4591321" cy="646331"/>
          </a:xfrm>
          <a:prstGeom prst="rect">
            <a:avLst/>
          </a:prstGeom>
          <a:noFill/>
        </p:spPr>
        <p:txBody>
          <a:bodyPr wrap="none" rtlCol="0">
            <a:spAutoFit/>
          </a:bodyPr>
          <a:lstStyle/>
          <a:p>
            <a:pPr algn="ctr"/>
            <a:r>
              <a:rPr lang="sv-SE" sz="3600" b="1" dirty="0">
                <a:solidFill>
                  <a:schemeClr val="accent1"/>
                </a:solidFill>
              </a:rPr>
              <a:t>Låt äventyret börja!</a:t>
            </a:r>
          </a:p>
        </p:txBody>
      </p:sp>
      <p:grpSp>
        <p:nvGrpSpPr>
          <p:cNvPr id="9" name="Grupp 8">
            <a:extLst>
              <a:ext uri="{FF2B5EF4-FFF2-40B4-BE49-F238E27FC236}">
                <a16:creationId xmlns:a16="http://schemas.microsoft.com/office/drawing/2014/main" id="{7BBB8DA4-B9B4-402A-E3FB-218BB3BF6820}"/>
              </a:ext>
            </a:extLst>
          </p:cNvPr>
          <p:cNvGrpSpPr/>
          <p:nvPr userDrawn="1"/>
        </p:nvGrpSpPr>
        <p:grpSpPr>
          <a:xfrm rot="10800000">
            <a:off x="0" y="-298329"/>
            <a:ext cx="11826644" cy="7156329"/>
            <a:chOff x="376324" y="-2"/>
            <a:chExt cx="11826644" cy="7156329"/>
          </a:xfrm>
        </p:grpSpPr>
        <p:sp>
          <p:nvSpPr>
            <p:cNvPr id="7" name="Frihandsfigur 6">
              <a:extLst>
                <a:ext uri="{FF2B5EF4-FFF2-40B4-BE49-F238E27FC236}">
                  <a16:creationId xmlns:a16="http://schemas.microsoft.com/office/drawing/2014/main" id="{7E30C176-80F6-40A0-CB38-345ACF0825C1}"/>
                </a:ext>
              </a:extLst>
            </p:cNvPr>
            <p:cNvSpPr/>
            <p:nvPr userDrawn="1"/>
          </p:nvSpPr>
          <p:spPr>
            <a:xfrm rot="9900000">
              <a:off x="376324" y="3809454"/>
              <a:ext cx="1864674" cy="3346873"/>
            </a:xfrm>
            <a:custGeom>
              <a:avLst/>
              <a:gdLst>
                <a:gd name="connsiteX0" fmla="*/ 132809 w 2659879"/>
                <a:gd name="connsiteY0" fmla="*/ 4505498 h 4505498"/>
                <a:gd name="connsiteX1" fmla="*/ 141122 w 2659879"/>
                <a:gd name="connsiteY1" fmla="*/ 4064923 h 4505498"/>
                <a:gd name="connsiteX2" fmla="*/ 1579224 w 2659879"/>
                <a:gd name="connsiteY2" fmla="*/ 2801389 h 4505498"/>
                <a:gd name="connsiteX3" fmla="*/ 2144489 w 2659879"/>
                <a:gd name="connsiteY3" fmla="*/ 606829 h 4505498"/>
                <a:gd name="connsiteX4" fmla="*/ 2659879 w 2659879"/>
                <a:gd name="connsiteY4"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10445"/>
                <a:gd name="connsiteY0" fmla="*/ 4530437 h 4530437"/>
                <a:gd name="connsiteX1" fmla="*/ 1479666 w 2510445"/>
                <a:gd name="connsiteY1" fmla="*/ 2701637 h 4530437"/>
                <a:gd name="connsiteX2" fmla="*/ 2510445 w 2510445"/>
                <a:gd name="connsiteY2" fmla="*/ 0 h 4530437"/>
                <a:gd name="connsiteX0" fmla="*/ 0 w 2510445"/>
                <a:gd name="connsiteY0" fmla="*/ 4530437 h 4530437"/>
                <a:gd name="connsiteX1" fmla="*/ 1479666 w 2510445"/>
                <a:gd name="connsiteY1" fmla="*/ 2701637 h 4530437"/>
                <a:gd name="connsiteX2" fmla="*/ 2510445 w 2510445"/>
                <a:gd name="connsiteY2" fmla="*/ 0 h 4530437"/>
                <a:gd name="connsiteX0" fmla="*/ 0 w 1497161"/>
                <a:gd name="connsiteY0" fmla="*/ 5258984 h 5258984"/>
                <a:gd name="connsiteX1" fmla="*/ 1479666 w 1497161"/>
                <a:gd name="connsiteY1" fmla="*/ 3430184 h 5258984"/>
                <a:gd name="connsiteX2" fmla="*/ 1172298 w 1497161"/>
                <a:gd name="connsiteY2" fmla="*/ 0 h 5258984"/>
                <a:gd name="connsiteX0" fmla="*/ 0 w 1510839"/>
                <a:gd name="connsiteY0" fmla="*/ 5258984 h 5258984"/>
                <a:gd name="connsiteX1" fmla="*/ 1479666 w 1510839"/>
                <a:gd name="connsiteY1" fmla="*/ 3430184 h 5258984"/>
                <a:gd name="connsiteX2" fmla="*/ 1172298 w 1510839"/>
                <a:gd name="connsiteY2" fmla="*/ 0 h 5258984"/>
                <a:gd name="connsiteX0" fmla="*/ 0 w 2372790"/>
                <a:gd name="connsiteY0" fmla="*/ 5258984 h 5258984"/>
                <a:gd name="connsiteX1" fmla="*/ 2356895 w 2372790"/>
                <a:gd name="connsiteY1" fmla="*/ 2612428 h 5258984"/>
                <a:gd name="connsiteX2" fmla="*/ 1172298 w 2372790"/>
                <a:gd name="connsiteY2" fmla="*/ 0 h 5258984"/>
                <a:gd name="connsiteX0" fmla="*/ 2371936 w 2372622"/>
                <a:gd name="connsiteY0" fmla="*/ 3846496 h 3846496"/>
                <a:gd name="connsiteX1" fmla="*/ 1234782 w 2372622"/>
                <a:gd name="connsiteY1" fmla="*/ 2612428 h 3846496"/>
                <a:gd name="connsiteX2" fmla="*/ 50185 w 2372622"/>
                <a:gd name="connsiteY2" fmla="*/ 0 h 3846496"/>
                <a:gd name="connsiteX0" fmla="*/ 2371936 w 2371936"/>
                <a:gd name="connsiteY0" fmla="*/ 3846496 h 3846496"/>
                <a:gd name="connsiteX1" fmla="*/ 1234782 w 2371936"/>
                <a:gd name="connsiteY1" fmla="*/ 2612428 h 3846496"/>
                <a:gd name="connsiteX2" fmla="*/ 50185 w 2371936"/>
                <a:gd name="connsiteY2" fmla="*/ 0 h 3846496"/>
                <a:gd name="connsiteX0" fmla="*/ 2374282 w 2374282"/>
                <a:gd name="connsiteY0" fmla="*/ 3846496 h 3846496"/>
                <a:gd name="connsiteX1" fmla="*/ 1177655 w 2374282"/>
                <a:gd name="connsiteY1" fmla="*/ 2069735 h 3846496"/>
                <a:gd name="connsiteX2" fmla="*/ 52531 w 2374282"/>
                <a:gd name="connsiteY2" fmla="*/ 0 h 3846496"/>
              </a:gdLst>
              <a:ahLst/>
              <a:cxnLst>
                <a:cxn ang="0">
                  <a:pos x="connsiteX0" y="connsiteY0"/>
                </a:cxn>
                <a:cxn ang="0">
                  <a:pos x="connsiteX1" y="connsiteY1"/>
                </a:cxn>
                <a:cxn ang="0">
                  <a:pos x="connsiteX2" y="connsiteY2"/>
                </a:cxn>
              </a:cxnLst>
              <a:rect l="l" t="t" r="r" b="b"/>
              <a:pathLst>
                <a:path w="2374282" h="3846496">
                  <a:moveTo>
                    <a:pt x="2374282" y="3846496"/>
                  </a:moveTo>
                  <a:cubicBezTo>
                    <a:pt x="1137493" y="3782284"/>
                    <a:pt x="1564614" y="2710818"/>
                    <a:pt x="1177655" y="2069735"/>
                  </a:cubicBezTo>
                  <a:cubicBezTo>
                    <a:pt x="790697" y="1428652"/>
                    <a:pt x="-243467" y="1435483"/>
                    <a:pt x="52531" y="0"/>
                  </a:cubicBezTo>
                </a:path>
              </a:pathLst>
            </a:custGeom>
            <a:noFill/>
            <a:ln w="127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Frihandsfigur 7">
              <a:extLst>
                <a:ext uri="{FF2B5EF4-FFF2-40B4-BE49-F238E27FC236}">
                  <a16:creationId xmlns:a16="http://schemas.microsoft.com/office/drawing/2014/main" id="{83C8075B-AE3A-1A37-DEFC-145F87028004}"/>
                </a:ext>
              </a:extLst>
            </p:cNvPr>
            <p:cNvSpPr/>
            <p:nvPr userDrawn="1"/>
          </p:nvSpPr>
          <p:spPr>
            <a:xfrm rot="16200000">
              <a:off x="8432899" y="-215658"/>
              <a:ext cx="3554413" cy="3985725"/>
            </a:xfrm>
            <a:custGeom>
              <a:avLst/>
              <a:gdLst>
                <a:gd name="connsiteX0" fmla="*/ 132809 w 2659879"/>
                <a:gd name="connsiteY0" fmla="*/ 4505498 h 4505498"/>
                <a:gd name="connsiteX1" fmla="*/ 141122 w 2659879"/>
                <a:gd name="connsiteY1" fmla="*/ 4064923 h 4505498"/>
                <a:gd name="connsiteX2" fmla="*/ 1579224 w 2659879"/>
                <a:gd name="connsiteY2" fmla="*/ 2801389 h 4505498"/>
                <a:gd name="connsiteX3" fmla="*/ 2144489 w 2659879"/>
                <a:gd name="connsiteY3" fmla="*/ 606829 h 4505498"/>
                <a:gd name="connsiteX4" fmla="*/ 2659879 w 2659879"/>
                <a:gd name="connsiteY4"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10445"/>
                <a:gd name="connsiteY0" fmla="*/ 4530437 h 4530437"/>
                <a:gd name="connsiteX1" fmla="*/ 1479666 w 2510445"/>
                <a:gd name="connsiteY1" fmla="*/ 2701637 h 4530437"/>
                <a:gd name="connsiteX2" fmla="*/ 2510445 w 2510445"/>
                <a:gd name="connsiteY2" fmla="*/ 0 h 4530437"/>
                <a:gd name="connsiteX0" fmla="*/ 0 w 2510445"/>
                <a:gd name="connsiteY0" fmla="*/ 4530437 h 4530437"/>
                <a:gd name="connsiteX1" fmla="*/ 1479666 w 2510445"/>
                <a:gd name="connsiteY1" fmla="*/ 2701637 h 4530437"/>
                <a:gd name="connsiteX2" fmla="*/ 2510445 w 2510445"/>
                <a:gd name="connsiteY2" fmla="*/ 0 h 4530437"/>
              </a:gdLst>
              <a:ahLst/>
              <a:cxnLst>
                <a:cxn ang="0">
                  <a:pos x="connsiteX0" y="connsiteY0"/>
                </a:cxn>
                <a:cxn ang="0">
                  <a:pos x="connsiteX1" y="connsiteY1"/>
                </a:cxn>
                <a:cxn ang="0">
                  <a:pos x="connsiteX2" y="connsiteY2"/>
                </a:cxn>
              </a:cxnLst>
              <a:rect l="l" t="t" r="r" b="b"/>
              <a:pathLst>
                <a:path w="2510445" h="4530437">
                  <a:moveTo>
                    <a:pt x="0" y="4530437"/>
                  </a:moveTo>
                  <a:cubicBezTo>
                    <a:pt x="27016" y="3269327"/>
                    <a:pt x="1061258" y="3456710"/>
                    <a:pt x="1479666" y="2701637"/>
                  </a:cubicBezTo>
                  <a:cubicBezTo>
                    <a:pt x="1898074" y="1946564"/>
                    <a:pt x="1485901" y="693"/>
                    <a:pt x="2510445" y="0"/>
                  </a:cubicBezTo>
                </a:path>
              </a:pathLst>
            </a:custGeom>
            <a:noFill/>
            <a:ln w="1143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15557427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nstruktioner">
    <p:spTree>
      <p:nvGrpSpPr>
        <p:cNvPr id="1" name=""/>
        <p:cNvGrpSpPr/>
        <p:nvPr/>
      </p:nvGrpSpPr>
      <p:grpSpPr>
        <a:xfrm>
          <a:off x="0" y="0"/>
          <a:ext cx="0" cy="0"/>
          <a:chOff x="0" y="0"/>
          <a:chExt cx="0" cy="0"/>
        </a:xfrm>
      </p:grpSpPr>
      <p:pic>
        <p:nvPicPr>
          <p:cNvPr id="3" name="Bildobjekt 2" descr="En bild som visar skärmbild, Färggrann, kvadrat, Rektangel&#10;&#10;Automatiskt genererad beskrivning">
            <a:extLst>
              <a:ext uri="{FF2B5EF4-FFF2-40B4-BE49-F238E27FC236}">
                <a16:creationId xmlns:a16="http://schemas.microsoft.com/office/drawing/2014/main" id="{57C8D9CB-FCF4-49BD-65D1-6824643E9A88}"/>
              </a:ext>
            </a:extLst>
          </p:cNvPr>
          <p:cNvPicPr>
            <a:picLocks noChangeAspect="1"/>
          </p:cNvPicPr>
          <p:nvPr userDrawn="1"/>
        </p:nvPicPr>
        <p:blipFill>
          <a:blip r:embed="rId2"/>
          <a:stretch>
            <a:fillRect/>
          </a:stretch>
        </p:blipFill>
        <p:spPr>
          <a:xfrm>
            <a:off x="5440586" y="3664175"/>
            <a:ext cx="1165329" cy="1478844"/>
          </a:xfrm>
          <a:prstGeom prst="rect">
            <a:avLst/>
          </a:prstGeom>
        </p:spPr>
      </p:pic>
      <p:sp>
        <p:nvSpPr>
          <p:cNvPr id="7" name="Rubrik 1">
            <a:extLst>
              <a:ext uri="{FF2B5EF4-FFF2-40B4-BE49-F238E27FC236}">
                <a16:creationId xmlns:a16="http://schemas.microsoft.com/office/drawing/2014/main" id="{36E19E6B-E7C2-0EF8-E7D9-1B460FFE28C7}"/>
              </a:ext>
            </a:extLst>
          </p:cNvPr>
          <p:cNvSpPr txBox="1">
            <a:spLocks/>
          </p:cNvSpPr>
          <p:nvPr userDrawn="1"/>
        </p:nvSpPr>
        <p:spPr>
          <a:xfrm>
            <a:off x="557213" y="863600"/>
            <a:ext cx="11075986" cy="107791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sv-SE" dirty="0"/>
              <a:t>Så här använder du mallen</a:t>
            </a:r>
          </a:p>
        </p:txBody>
      </p:sp>
      <p:sp>
        <p:nvSpPr>
          <p:cNvPr id="125" name="textruta 124">
            <a:extLst>
              <a:ext uri="{FF2B5EF4-FFF2-40B4-BE49-F238E27FC236}">
                <a16:creationId xmlns:a16="http://schemas.microsoft.com/office/drawing/2014/main" id="{14815E4C-D54F-349D-F39A-2D984E66F247}"/>
              </a:ext>
            </a:extLst>
          </p:cNvPr>
          <p:cNvSpPr txBox="1"/>
          <p:nvPr userDrawn="1"/>
        </p:nvSpPr>
        <p:spPr>
          <a:xfrm>
            <a:off x="660254" y="2472816"/>
            <a:ext cx="1807372" cy="577081"/>
          </a:xfrm>
          <a:prstGeom prst="rect">
            <a:avLst/>
          </a:prstGeom>
          <a:noFill/>
        </p:spPr>
        <p:txBody>
          <a:bodyPr wrap="square" lIns="0" tIns="0" rIns="0" bIns="0" rtlCol="0">
            <a:spAutoFit/>
          </a:bodyPr>
          <a:lstStyle/>
          <a:p>
            <a:r>
              <a:rPr lang="sv-SE" sz="1050" b="1" dirty="0">
                <a:solidFill>
                  <a:schemeClr val="tx2"/>
                </a:solidFill>
              </a:rPr>
              <a:t>Mallsidor</a:t>
            </a:r>
          </a:p>
          <a:p>
            <a:r>
              <a:rPr lang="sv-SE" sz="900" dirty="0"/>
              <a:t>Klicka på </a:t>
            </a:r>
            <a:r>
              <a:rPr lang="sv-SE" sz="900" i="1" dirty="0"/>
              <a:t>Ny bild</a:t>
            </a:r>
            <a:r>
              <a:rPr lang="sv-SE" sz="900" dirty="0"/>
              <a:t> för att få upp mallens olika förinställda sidor. Välj en som passar dina behov. </a:t>
            </a:r>
          </a:p>
        </p:txBody>
      </p:sp>
      <p:sp>
        <p:nvSpPr>
          <p:cNvPr id="126" name="textruta 125">
            <a:extLst>
              <a:ext uri="{FF2B5EF4-FFF2-40B4-BE49-F238E27FC236}">
                <a16:creationId xmlns:a16="http://schemas.microsoft.com/office/drawing/2014/main" id="{CFE64757-31A7-05B8-24C6-15832FE53ED5}"/>
              </a:ext>
            </a:extLst>
          </p:cNvPr>
          <p:cNvSpPr txBox="1"/>
          <p:nvPr userDrawn="1"/>
        </p:nvSpPr>
        <p:spPr>
          <a:xfrm>
            <a:off x="660255" y="3704986"/>
            <a:ext cx="1807372" cy="553998"/>
          </a:xfrm>
          <a:prstGeom prst="rect">
            <a:avLst/>
          </a:prstGeom>
          <a:noFill/>
        </p:spPr>
        <p:txBody>
          <a:bodyPr wrap="square" lIns="0" tIns="0" rIns="0" bIns="0" rtlCol="0">
            <a:spAutoFit/>
          </a:bodyPr>
          <a:lstStyle/>
          <a:p>
            <a:r>
              <a:rPr lang="sv-SE" sz="900" b="1" dirty="0">
                <a:solidFill>
                  <a:schemeClr val="tx2"/>
                </a:solidFill>
              </a:rPr>
              <a:t>Layout</a:t>
            </a:r>
          </a:p>
          <a:p>
            <a:r>
              <a:rPr lang="sv-SE" sz="900" dirty="0"/>
              <a:t>Vill du byta design eller färg på en befintlig sida i din presentation kan du enkelt göra det via </a:t>
            </a:r>
            <a:r>
              <a:rPr lang="sv-SE" sz="900" i="1" dirty="0"/>
              <a:t>Layout</a:t>
            </a:r>
            <a:r>
              <a:rPr lang="sv-SE" sz="900" dirty="0"/>
              <a:t>.</a:t>
            </a:r>
          </a:p>
        </p:txBody>
      </p:sp>
      <p:sp>
        <p:nvSpPr>
          <p:cNvPr id="127" name="textruta 126">
            <a:extLst>
              <a:ext uri="{FF2B5EF4-FFF2-40B4-BE49-F238E27FC236}">
                <a16:creationId xmlns:a16="http://schemas.microsoft.com/office/drawing/2014/main" id="{327F5C08-CD1F-BCD8-2E0C-E0388E0E2EF3}"/>
              </a:ext>
            </a:extLst>
          </p:cNvPr>
          <p:cNvSpPr txBox="1"/>
          <p:nvPr userDrawn="1"/>
        </p:nvSpPr>
        <p:spPr>
          <a:xfrm>
            <a:off x="660254" y="4777620"/>
            <a:ext cx="1807372" cy="692497"/>
          </a:xfrm>
          <a:prstGeom prst="rect">
            <a:avLst/>
          </a:prstGeom>
          <a:noFill/>
        </p:spPr>
        <p:txBody>
          <a:bodyPr wrap="square" lIns="0" tIns="0" rIns="0" bIns="0" rtlCol="0">
            <a:spAutoFit/>
          </a:bodyPr>
          <a:lstStyle/>
          <a:p>
            <a:r>
              <a:rPr lang="sv-SE" sz="900" b="1" dirty="0">
                <a:solidFill>
                  <a:schemeClr val="tx2"/>
                </a:solidFill>
              </a:rPr>
              <a:t>Återställ</a:t>
            </a:r>
          </a:p>
          <a:p>
            <a:r>
              <a:rPr lang="sv-SE" sz="900" dirty="0"/>
              <a:t>Återställ din sida till mallsidans grunddesign genom att klicka på </a:t>
            </a:r>
            <a:r>
              <a:rPr lang="sv-SE" sz="900" i="1" dirty="0"/>
              <a:t>Återställ. </a:t>
            </a:r>
            <a:r>
              <a:rPr lang="sv-SE" sz="900" dirty="0"/>
              <a:t>Till exempel om din bild inte längre har en ”vågig” form.</a:t>
            </a:r>
          </a:p>
        </p:txBody>
      </p:sp>
      <p:sp>
        <p:nvSpPr>
          <p:cNvPr id="128" name="textruta 127">
            <a:extLst>
              <a:ext uri="{FF2B5EF4-FFF2-40B4-BE49-F238E27FC236}">
                <a16:creationId xmlns:a16="http://schemas.microsoft.com/office/drawing/2014/main" id="{EF4E8DEE-C9DB-591E-2AF9-B8F24312FBF3}"/>
              </a:ext>
            </a:extLst>
          </p:cNvPr>
          <p:cNvSpPr txBox="1"/>
          <p:nvPr userDrawn="1"/>
        </p:nvSpPr>
        <p:spPr>
          <a:xfrm>
            <a:off x="5440586" y="2019909"/>
            <a:ext cx="1348521" cy="1269578"/>
          </a:xfrm>
          <a:prstGeom prst="rect">
            <a:avLst/>
          </a:prstGeom>
          <a:noFill/>
        </p:spPr>
        <p:txBody>
          <a:bodyPr wrap="square" lIns="0" tIns="0" rIns="0" bIns="0" rtlCol="0">
            <a:spAutoFit/>
          </a:bodyPr>
          <a:lstStyle/>
          <a:p>
            <a:r>
              <a:rPr lang="sv-SE" sz="1050" b="1" dirty="0">
                <a:solidFill>
                  <a:schemeClr val="tx2"/>
                </a:solidFill>
              </a:rPr>
              <a:t>Färger</a:t>
            </a:r>
          </a:p>
          <a:p>
            <a:r>
              <a:rPr lang="sv-SE" sz="900" dirty="0"/>
              <a:t>Mallen är programmerad med Friluftsfrämjandets färger. Dessa färger är den översta raden under </a:t>
            </a:r>
            <a:r>
              <a:rPr lang="sv-SE" sz="900" i="1" dirty="0"/>
              <a:t>Temafärger</a:t>
            </a:r>
            <a:r>
              <a:rPr lang="sv-SE" sz="900" dirty="0"/>
              <a:t> samt alla färgrutor under </a:t>
            </a:r>
            <a:r>
              <a:rPr lang="sv-SE" sz="900" i="1" dirty="0"/>
              <a:t>Egna färger</a:t>
            </a:r>
            <a:r>
              <a:rPr lang="sv-SE" sz="900" dirty="0"/>
              <a:t>. Använd dessa till innehåll i din design.</a:t>
            </a:r>
          </a:p>
        </p:txBody>
      </p:sp>
      <p:sp>
        <p:nvSpPr>
          <p:cNvPr id="132" name="Rektangel med rundade hörn 131">
            <a:extLst>
              <a:ext uri="{FF2B5EF4-FFF2-40B4-BE49-F238E27FC236}">
                <a16:creationId xmlns:a16="http://schemas.microsoft.com/office/drawing/2014/main" id="{5E9263EC-9049-7057-3B7D-EFFD230902F8}"/>
              </a:ext>
            </a:extLst>
          </p:cNvPr>
          <p:cNvSpPr/>
          <p:nvPr/>
        </p:nvSpPr>
        <p:spPr>
          <a:xfrm>
            <a:off x="5471850" y="3827440"/>
            <a:ext cx="1102588" cy="137644"/>
          </a:xfrm>
          <a:prstGeom prst="roundRect">
            <a:avLst/>
          </a:prstGeom>
          <a:noFill/>
          <a:ln w="15875">
            <a:solidFill>
              <a:srgbClr val="2FBA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6" name="Grupp 5">
            <a:extLst>
              <a:ext uri="{FF2B5EF4-FFF2-40B4-BE49-F238E27FC236}">
                <a16:creationId xmlns:a16="http://schemas.microsoft.com/office/drawing/2014/main" id="{546C4DFA-EE32-08CB-784F-0251470F26CF}"/>
              </a:ext>
            </a:extLst>
          </p:cNvPr>
          <p:cNvGrpSpPr/>
          <p:nvPr userDrawn="1"/>
        </p:nvGrpSpPr>
        <p:grpSpPr>
          <a:xfrm>
            <a:off x="5708874" y="3990136"/>
            <a:ext cx="858777" cy="481012"/>
            <a:chOff x="5708874" y="3990136"/>
            <a:chExt cx="835025" cy="481012"/>
          </a:xfrm>
        </p:grpSpPr>
        <p:sp>
          <p:nvSpPr>
            <p:cNvPr id="131" name="Rektangel med rundade hörn 130">
              <a:extLst>
                <a:ext uri="{FF2B5EF4-FFF2-40B4-BE49-F238E27FC236}">
                  <a16:creationId xmlns:a16="http://schemas.microsoft.com/office/drawing/2014/main" id="{7F7CE449-2EE6-B805-3065-EEEDB31644E7}"/>
                </a:ext>
              </a:extLst>
            </p:cNvPr>
            <p:cNvSpPr/>
            <p:nvPr/>
          </p:nvSpPr>
          <p:spPr>
            <a:xfrm>
              <a:off x="5708874" y="3990136"/>
              <a:ext cx="835025" cy="481012"/>
            </a:xfrm>
            <a:prstGeom prst="roundRect">
              <a:avLst>
                <a:gd name="adj" fmla="val 2307"/>
              </a:avLst>
            </a:prstGeom>
            <a:solidFill>
              <a:srgbClr val="F9535C">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34" name="Rak 133">
              <a:extLst>
                <a:ext uri="{FF2B5EF4-FFF2-40B4-BE49-F238E27FC236}">
                  <a16:creationId xmlns:a16="http://schemas.microsoft.com/office/drawing/2014/main" id="{9BC3BB16-4813-50FE-3EA4-3250B1D8628B}"/>
                </a:ext>
              </a:extLst>
            </p:cNvPr>
            <p:cNvCxnSpPr>
              <a:cxnSpLocks/>
            </p:cNvCxnSpPr>
            <p:nvPr/>
          </p:nvCxnSpPr>
          <p:spPr>
            <a:xfrm>
              <a:off x="5708874" y="3994784"/>
              <a:ext cx="835025" cy="473075"/>
            </a:xfrm>
            <a:prstGeom prst="line">
              <a:avLst/>
            </a:prstGeom>
            <a:ln w="25400" cap="rnd">
              <a:solidFill>
                <a:srgbClr val="F9535C"/>
              </a:solidFill>
              <a:round/>
            </a:ln>
          </p:spPr>
          <p:style>
            <a:lnRef idx="1">
              <a:schemeClr val="accent1"/>
            </a:lnRef>
            <a:fillRef idx="0">
              <a:schemeClr val="accent1"/>
            </a:fillRef>
            <a:effectRef idx="0">
              <a:schemeClr val="accent1"/>
            </a:effectRef>
            <a:fontRef idx="minor">
              <a:schemeClr val="tx1"/>
            </a:fontRef>
          </p:style>
        </p:cxnSp>
        <p:cxnSp>
          <p:nvCxnSpPr>
            <p:cNvPr id="135" name="Rak 134">
              <a:extLst>
                <a:ext uri="{FF2B5EF4-FFF2-40B4-BE49-F238E27FC236}">
                  <a16:creationId xmlns:a16="http://schemas.microsoft.com/office/drawing/2014/main" id="{30008C78-FFFE-6FEA-F49C-1443CCDEFD30}"/>
                </a:ext>
              </a:extLst>
            </p:cNvPr>
            <p:cNvCxnSpPr>
              <a:cxnSpLocks/>
            </p:cNvCxnSpPr>
            <p:nvPr/>
          </p:nvCxnSpPr>
          <p:spPr>
            <a:xfrm flipH="1">
              <a:off x="5708874" y="3994784"/>
              <a:ext cx="835025" cy="473075"/>
            </a:xfrm>
            <a:prstGeom prst="line">
              <a:avLst/>
            </a:prstGeom>
            <a:ln w="25400" cap="rnd">
              <a:solidFill>
                <a:srgbClr val="F9535C"/>
              </a:solidFill>
              <a:round/>
            </a:ln>
          </p:spPr>
          <p:style>
            <a:lnRef idx="1">
              <a:schemeClr val="accent1"/>
            </a:lnRef>
            <a:fillRef idx="0">
              <a:schemeClr val="accent1"/>
            </a:fillRef>
            <a:effectRef idx="0">
              <a:schemeClr val="accent1"/>
            </a:effectRef>
            <a:fontRef idx="minor">
              <a:schemeClr val="tx1"/>
            </a:fontRef>
          </p:style>
        </p:cxnSp>
      </p:grpSp>
      <p:sp>
        <p:nvSpPr>
          <p:cNvPr id="136" name="textruta 135">
            <a:extLst>
              <a:ext uri="{FF2B5EF4-FFF2-40B4-BE49-F238E27FC236}">
                <a16:creationId xmlns:a16="http://schemas.microsoft.com/office/drawing/2014/main" id="{F2574CA0-EC46-7D1D-64F7-3DFBA06FA32C}"/>
              </a:ext>
            </a:extLst>
          </p:cNvPr>
          <p:cNvSpPr txBox="1"/>
          <p:nvPr userDrawn="1"/>
        </p:nvSpPr>
        <p:spPr>
          <a:xfrm>
            <a:off x="6675160" y="3969446"/>
            <a:ext cx="654826" cy="461665"/>
          </a:xfrm>
          <a:prstGeom prst="rect">
            <a:avLst/>
          </a:prstGeom>
          <a:noFill/>
        </p:spPr>
        <p:txBody>
          <a:bodyPr wrap="square" lIns="0" tIns="0" rIns="0" bIns="0" rtlCol="0">
            <a:spAutoFit/>
          </a:bodyPr>
          <a:lstStyle/>
          <a:p>
            <a:r>
              <a:rPr lang="sv-SE" sz="600" dirty="0">
                <a:solidFill>
                  <a:srgbClr val="F9535C"/>
                </a:solidFill>
              </a:rPr>
              <a:t>Använd </a:t>
            </a:r>
            <a:r>
              <a:rPr lang="sv-SE" sz="600" u="sng" dirty="0">
                <a:solidFill>
                  <a:srgbClr val="F9535C"/>
                </a:solidFill>
              </a:rPr>
              <a:t>inte</a:t>
            </a:r>
            <a:r>
              <a:rPr lang="sv-SE" sz="600" dirty="0">
                <a:solidFill>
                  <a:srgbClr val="F9535C"/>
                </a:solidFill>
              </a:rPr>
              <a:t> de nyanser PowerPoint själv genererat, de är inte korrekta. </a:t>
            </a:r>
          </a:p>
        </p:txBody>
      </p:sp>
      <p:pic>
        <p:nvPicPr>
          <p:cNvPr id="137" name="Picture 2" descr="Platshållare i PowerPoint">
            <a:extLst>
              <a:ext uri="{FF2B5EF4-FFF2-40B4-BE49-F238E27FC236}">
                <a16:creationId xmlns:a16="http://schemas.microsoft.com/office/drawing/2014/main" id="{F1032F8A-1BBB-EBA7-6098-2FA15E77C172}"/>
              </a:ext>
            </a:extLst>
          </p:cNvPr>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665627" y="2019909"/>
            <a:ext cx="208322" cy="399881"/>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2" descr="Platshållare i PowerPoint">
            <a:extLst>
              <a:ext uri="{FF2B5EF4-FFF2-40B4-BE49-F238E27FC236}">
                <a16:creationId xmlns:a16="http://schemas.microsoft.com/office/drawing/2014/main" id="{65418DF4-724D-AE45-3057-86F83797C3C1}"/>
              </a:ext>
            </a:extLst>
          </p:cNvPr>
          <p:cNvPicPr>
            <a:picLocks noChangeAspect="1" noChangeArrowheads="1"/>
          </p:cNvPicPr>
          <p:nvPr userDrawn="1"/>
        </p:nvPicPr>
        <p:blipFill rotWithShape="1">
          <a:blip r:embed="rId4" cstate="screen">
            <a:extLst>
              <a:ext uri="{28A0092B-C50C-407E-A947-70E740481C1C}">
                <a14:useLocalDpi xmlns:a14="http://schemas.microsoft.com/office/drawing/2010/main"/>
              </a:ext>
            </a:extLst>
          </a:blip>
          <a:srcRect/>
          <a:stretch/>
        </p:blipFill>
        <p:spPr bwMode="auto">
          <a:xfrm>
            <a:off x="660255" y="3512157"/>
            <a:ext cx="383773" cy="133432"/>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2" descr="Platshållare i PowerPoint">
            <a:extLst>
              <a:ext uri="{FF2B5EF4-FFF2-40B4-BE49-F238E27FC236}">
                <a16:creationId xmlns:a16="http://schemas.microsoft.com/office/drawing/2014/main" id="{9A24B67E-AD8A-1310-6FBA-9E90E1C7BE5D}"/>
              </a:ext>
            </a:extLst>
          </p:cNvPr>
          <p:cNvPicPr>
            <a:picLocks noChangeAspect="1" noChangeArrowheads="1"/>
          </p:cNvPicPr>
          <p:nvPr userDrawn="1"/>
        </p:nvPicPr>
        <p:blipFill rotWithShape="1">
          <a:blip r:embed="rId5" cstate="screen">
            <a:extLst>
              <a:ext uri="{28A0092B-C50C-407E-A947-70E740481C1C}">
                <a14:useLocalDpi xmlns:a14="http://schemas.microsoft.com/office/drawing/2010/main"/>
              </a:ext>
            </a:extLst>
          </a:blip>
          <a:srcRect/>
          <a:stretch/>
        </p:blipFill>
        <p:spPr bwMode="auto">
          <a:xfrm>
            <a:off x="660254" y="4590814"/>
            <a:ext cx="383773" cy="133432"/>
          </a:xfrm>
          <a:prstGeom prst="rect">
            <a:avLst/>
          </a:prstGeom>
          <a:noFill/>
          <a:extLst>
            <a:ext uri="{909E8E84-426E-40DD-AFC4-6F175D3DCCD1}">
              <a14:hiddenFill xmlns:a14="http://schemas.microsoft.com/office/drawing/2010/main">
                <a:solidFill>
                  <a:srgbClr val="FFFFFF"/>
                </a:solidFill>
              </a14:hiddenFill>
            </a:ext>
          </a:extLst>
        </p:spPr>
      </p:pic>
      <p:sp>
        <p:nvSpPr>
          <p:cNvPr id="140" name="textruta 139">
            <a:extLst>
              <a:ext uri="{FF2B5EF4-FFF2-40B4-BE49-F238E27FC236}">
                <a16:creationId xmlns:a16="http://schemas.microsoft.com/office/drawing/2014/main" id="{C5EA605F-31F9-4362-A9F9-E9F34A977AE2}"/>
              </a:ext>
            </a:extLst>
          </p:cNvPr>
          <p:cNvSpPr txBox="1"/>
          <p:nvPr userDrawn="1"/>
        </p:nvSpPr>
        <p:spPr>
          <a:xfrm>
            <a:off x="7630147" y="2019909"/>
            <a:ext cx="1792710" cy="2192908"/>
          </a:xfrm>
          <a:prstGeom prst="rect">
            <a:avLst/>
          </a:prstGeom>
          <a:noFill/>
        </p:spPr>
        <p:txBody>
          <a:bodyPr wrap="square" lIns="0" tIns="0" rIns="0" bIns="0" rtlCol="0">
            <a:spAutoFit/>
          </a:bodyPr>
          <a:lstStyle/>
          <a:p>
            <a:r>
              <a:rPr lang="sv-SE" sz="1050" b="1" dirty="0">
                <a:solidFill>
                  <a:schemeClr val="tx2"/>
                </a:solidFill>
              </a:rPr>
              <a:t>Ändra bilders utsnitt</a:t>
            </a:r>
          </a:p>
          <a:p>
            <a:r>
              <a:rPr lang="sv-SE" sz="900" dirty="0"/>
              <a:t>När en bild monteras in i en platshållare beskär Powerpoint automatiskt bilden för att passa platshållaren. Vill du justera vilken del av bilden som visas?</a:t>
            </a:r>
          </a:p>
          <a:p>
            <a:pPr marL="228600" indent="-228600">
              <a:spcBef>
                <a:spcPts val="600"/>
              </a:spcBef>
              <a:spcAft>
                <a:spcPts val="0"/>
              </a:spcAft>
              <a:buAutoNum type="arabicPeriod"/>
            </a:pPr>
            <a:r>
              <a:rPr lang="sv-SE" sz="900" dirty="0"/>
              <a:t>Markera bilden och gå till menyfliken </a:t>
            </a:r>
            <a:r>
              <a:rPr lang="sv-SE" sz="900" i="1" dirty="0"/>
              <a:t>Bildformat</a:t>
            </a:r>
            <a:r>
              <a:rPr lang="sv-SE" sz="900" dirty="0"/>
              <a:t>.</a:t>
            </a:r>
          </a:p>
          <a:p>
            <a:pPr marL="228600" indent="-228600">
              <a:spcBef>
                <a:spcPts val="600"/>
              </a:spcBef>
              <a:spcAft>
                <a:spcPts val="0"/>
              </a:spcAft>
              <a:buAutoNum type="arabicPeriod"/>
            </a:pPr>
            <a:r>
              <a:rPr lang="sv-SE" sz="900" dirty="0"/>
              <a:t>Välj </a:t>
            </a:r>
            <a:r>
              <a:rPr lang="sv-SE" sz="900" i="1" dirty="0"/>
              <a:t>Beskär</a:t>
            </a:r>
            <a:r>
              <a:rPr lang="sv-SE" sz="900" dirty="0"/>
              <a:t>. Nu visas även de delar av bilden som inte får plats i platshållaren. </a:t>
            </a:r>
          </a:p>
          <a:p>
            <a:pPr marL="228600" indent="-228600">
              <a:spcBef>
                <a:spcPts val="600"/>
              </a:spcBef>
              <a:spcAft>
                <a:spcPts val="0"/>
              </a:spcAft>
              <a:buAutoNum type="arabicPeriod"/>
            </a:pPr>
            <a:r>
              <a:rPr lang="sv-SE" sz="900" dirty="0"/>
              <a:t>Nu kan du flytta runt bilden i platshållaren eller zooma in genom att dra i bildens hörn. </a:t>
            </a:r>
          </a:p>
        </p:txBody>
      </p:sp>
      <p:sp>
        <p:nvSpPr>
          <p:cNvPr id="142" name="textruta 141">
            <a:extLst>
              <a:ext uri="{FF2B5EF4-FFF2-40B4-BE49-F238E27FC236}">
                <a16:creationId xmlns:a16="http://schemas.microsoft.com/office/drawing/2014/main" id="{7DD2ED31-7162-7A68-2C27-19996F553705}"/>
              </a:ext>
            </a:extLst>
          </p:cNvPr>
          <p:cNvSpPr txBox="1"/>
          <p:nvPr userDrawn="1"/>
        </p:nvSpPr>
        <p:spPr>
          <a:xfrm>
            <a:off x="9811915" y="2019909"/>
            <a:ext cx="1792710" cy="1361911"/>
          </a:xfrm>
          <a:prstGeom prst="rect">
            <a:avLst/>
          </a:prstGeom>
          <a:noFill/>
        </p:spPr>
        <p:txBody>
          <a:bodyPr wrap="square" lIns="0" tIns="0" rIns="0" bIns="0" rtlCol="0">
            <a:spAutoFit/>
          </a:bodyPr>
          <a:lstStyle/>
          <a:p>
            <a:r>
              <a:rPr lang="sv-SE" sz="1050" b="1" dirty="0">
                <a:solidFill>
                  <a:schemeClr val="tx2"/>
                </a:solidFill>
              </a:rPr>
              <a:t>Infoga bakgrundsbild</a:t>
            </a:r>
          </a:p>
          <a:p>
            <a:pPr marL="228600" indent="-228600">
              <a:spcAft>
                <a:spcPts val="600"/>
              </a:spcAft>
              <a:buAutoNum type="arabicPeriod"/>
            </a:pPr>
            <a:r>
              <a:rPr lang="sv-SE" sz="900" dirty="0"/>
              <a:t>Högerklicka på den sida där du vill infoga en bakgrundsbild. </a:t>
            </a:r>
          </a:p>
          <a:p>
            <a:pPr marL="228600" indent="-228600">
              <a:spcAft>
                <a:spcPts val="600"/>
              </a:spcAft>
              <a:buAutoNum type="arabicPeriod"/>
            </a:pPr>
            <a:r>
              <a:rPr lang="sv-SE" sz="900" dirty="0"/>
              <a:t>Välj </a:t>
            </a:r>
            <a:r>
              <a:rPr lang="sv-SE" sz="900" i="1" dirty="0"/>
              <a:t>Formatera bakgrund</a:t>
            </a:r>
            <a:r>
              <a:rPr lang="sv-SE" sz="900" dirty="0"/>
              <a:t>.</a:t>
            </a:r>
            <a:endParaRPr lang="sv-SE" sz="900" i="1" dirty="0"/>
          </a:p>
          <a:p>
            <a:pPr marL="228600" indent="-228600">
              <a:spcAft>
                <a:spcPts val="600"/>
              </a:spcAft>
              <a:buAutoNum type="arabicPeriod"/>
            </a:pPr>
            <a:r>
              <a:rPr lang="sv-SE" sz="900" dirty="0"/>
              <a:t>Välj </a:t>
            </a:r>
            <a:r>
              <a:rPr lang="sv-SE" sz="900" i="1" dirty="0"/>
              <a:t>Bild eller strukturfyllning</a:t>
            </a:r>
            <a:r>
              <a:rPr lang="sv-SE" sz="900" dirty="0"/>
              <a:t>.</a:t>
            </a:r>
          </a:p>
          <a:p>
            <a:pPr marL="228600" indent="-228600">
              <a:spcAft>
                <a:spcPts val="600"/>
              </a:spcAft>
              <a:buAutoNum type="arabicPeriod"/>
            </a:pPr>
            <a:r>
              <a:rPr lang="sv-SE" sz="900" dirty="0"/>
              <a:t>Klicka på </a:t>
            </a:r>
            <a:r>
              <a:rPr lang="sv-SE" sz="900" i="1" dirty="0"/>
              <a:t>Fil…</a:t>
            </a:r>
            <a:r>
              <a:rPr lang="sv-SE" sz="900" dirty="0"/>
              <a:t> för att infoga önskad bild.</a:t>
            </a:r>
          </a:p>
        </p:txBody>
      </p:sp>
      <p:pic>
        <p:nvPicPr>
          <p:cNvPr id="144" name="Bildobjekt 143">
            <a:extLst>
              <a:ext uri="{FF2B5EF4-FFF2-40B4-BE49-F238E27FC236}">
                <a16:creationId xmlns:a16="http://schemas.microsoft.com/office/drawing/2014/main" id="{4D7D265D-798E-B133-7A48-3A0574242126}"/>
              </a:ext>
            </a:extLst>
          </p:cNvPr>
          <p:cNvPicPr>
            <a:picLocks noChangeAspect="1"/>
          </p:cNvPicPr>
          <p:nvPr userDrawn="1"/>
        </p:nvPicPr>
        <p:blipFill>
          <a:blip r:embed="rId6"/>
          <a:stretch>
            <a:fillRect/>
          </a:stretch>
        </p:blipFill>
        <p:spPr>
          <a:xfrm>
            <a:off x="7548635" y="4370581"/>
            <a:ext cx="2144005" cy="1446367"/>
          </a:xfrm>
          <a:prstGeom prst="rect">
            <a:avLst/>
          </a:prstGeom>
        </p:spPr>
      </p:pic>
      <p:sp>
        <p:nvSpPr>
          <p:cNvPr id="5" name="Rektangel med rundade hörn 4">
            <a:extLst>
              <a:ext uri="{FF2B5EF4-FFF2-40B4-BE49-F238E27FC236}">
                <a16:creationId xmlns:a16="http://schemas.microsoft.com/office/drawing/2014/main" id="{2C1048E7-523E-B454-5353-D8881F629D7B}"/>
              </a:ext>
            </a:extLst>
          </p:cNvPr>
          <p:cNvSpPr/>
          <p:nvPr userDrawn="1"/>
        </p:nvSpPr>
        <p:spPr>
          <a:xfrm>
            <a:off x="5471850" y="4640899"/>
            <a:ext cx="1102588" cy="137644"/>
          </a:xfrm>
          <a:prstGeom prst="roundRect">
            <a:avLst/>
          </a:prstGeom>
          <a:noFill/>
          <a:ln w="15875">
            <a:solidFill>
              <a:srgbClr val="2FBA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8" name="Grupp 7">
            <a:extLst>
              <a:ext uri="{FF2B5EF4-FFF2-40B4-BE49-F238E27FC236}">
                <a16:creationId xmlns:a16="http://schemas.microsoft.com/office/drawing/2014/main" id="{EB8850E7-DB49-79B3-E49E-E7BC64DF8E55}"/>
              </a:ext>
            </a:extLst>
          </p:cNvPr>
          <p:cNvGrpSpPr/>
          <p:nvPr userDrawn="1"/>
        </p:nvGrpSpPr>
        <p:grpSpPr>
          <a:xfrm>
            <a:off x="5489252" y="4951020"/>
            <a:ext cx="1078399" cy="137645"/>
            <a:chOff x="5708874" y="3990136"/>
            <a:chExt cx="835025" cy="481012"/>
          </a:xfrm>
        </p:grpSpPr>
        <p:sp>
          <p:nvSpPr>
            <p:cNvPr id="9" name="Rektangel med rundade hörn 8">
              <a:extLst>
                <a:ext uri="{FF2B5EF4-FFF2-40B4-BE49-F238E27FC236}">
                  <a16:creationId xmlns:a16="http://schemas.microsoft.com/office/drawing/2014/main" id="{4160215F-D4B5-4E23-7A32-DEB5F7EAF309}"/>
                </a:ext>
              </a:extLst>
            </p:cNvPr>
            <p:cNvSpPr/>
            <p:nvPr/>
          </p:nvSpPr>
          <p:spPr>
            <a:xfrm>
              <a:off x="5708874" y="3990136"/>
              <a:ext cx="835025" cy="481012"/>
            </a:xfrm>
            <a:prstGeom prst="roundRect">
              <a:avLst>
                <a:gd name="adj" fmla="val 2307"/>
              </a:avLst>
            </a:prstGeom>
            <a:solidFill>
              <a:srgbClr val="F9535C">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0" name="Rak 9">
              <a:extLst>
                <a:ext uri="{FF2B5EF4-FFF2-40B4-BE49-F238E27FC236}">
                  <a16:creationId xmlns:a16="http://schemas.microsoft.com/office/drawing/2014/main" id="{0D4AF6BD-AF95-2576-D13F-57F4CBA3BB78}"/>
                </a:ext>
              </a:extLst>
            </p:cNvPr>
            <p:cNvCxnSpPr>
              <a:cxnSpLocks/>
            </p:cNvCxnSpPr>
            <p:nvPr/>
          </p:nvCxnSpPr>
          <p:spPr>
            <a:xfrm>
              <a:off x="5708874" y="3994784"/>
              <a:ext cx="835025" cy="473075"/>
            </a:xfrm>
            <a:prstGeom prst="line">
              <a:avLst/>
            </a:prstGeom>
            <a:ln w="25400" cap="rnd">
              <a:solidFill>
                <a:srgbClr val="F9535C"/>
              </a:solidFill>
              <a:round/>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1CC73357-13EB-DECE-4D2D-5898B8AF324E}"/>
                </a:ext>
              </a:extLst>
            </p:cNvPr>
            <p:cNvCxnSpPr>
              <a:cxnSpLocks/>
            </p:cNvCxnSpPr>
            <p:nvPr/>
          </p:nvCxnSpPr>
          <p:spPr>
            <a:xfrm flipH="1">
              <a:off x="5708874" y="3994784"/>
              <a:ext cx="835025" cy="473075"/>
            </a:xfrm>
            <a:prstGeom prst="line">
              <a:avLst/>
            </a:prstGeom>
            <a:ln w="25400" cap="rnd">
              <a:solidFill>
                <a:srgbClr val="F9535C"/>
              </a:solidFill>
              <a:round/>
            </a:ln>
          </p:spPr>
          <p:style>
            <a:lnRef idx="1">
              <a:schemeClr val="accent1"/>
            </a:lnRef>
            <a:fillRef idx="0">
              <a:schemeClr val="accent1"/>
            </a:fillRef>
            <a:effectRef idx="0">
              <a:schemeClr val="accent1"/>
            </a:effectRef>
            <a:fontRef idx="minor">
              <a:schemeClr val="tx1"/>
            </a:fontRef>
          </p:style>
        </p:cxnSp>
      </p:grpSp>
      <p:pic>
        <p:nvPicPr>
          <p:cNvPr id="4" name="Bildobjekt 3" descr="En bild som visar text, skärmbild, Teckensnitt, Parallell&#10;&#10;Automatiskt genererad beskrivning">
            <a:extLst>
              <a:ext uri="{FF2B5EF4-FFF2-40B4-BE49-F238E27FC236}">
                <a16:creationId xmlns:a16="http://schemas.microsoft.com/office/drawing/2014/main" id="{63BBC6A2-55D9-EAD6-250F-5A866521EA9B}"/>
              </a:ext>
            </a:extLst>
          </p:cNvPr>
          <p:cNvPicPr>
            <a:picLocks noChangeAspect="1"/>
          </p:cNvPicPr>
          <p:nvPr userDrawn="1"/>
        </p:nvPicPr>
        <p:blipFill>
          <a:blip r:embed="rId7"/>
          <a:stretch>
            <a:fillRect/>
          </a:stretch>
        </p:blipFill>
        <p:spPr>
          <a:xfrm>
            <a:off x="2680970" y="2009815"/>
            <a:ext cx="2304203" cy="2350941"/>
          </a:xfrm>
          <a:prstGeom prst="rect">
            <a:avLst/>
          </a:prstGeom>
        </p:spPr>
      </p:pic>
    </p:spTree>
    <p:extLst>
      <p:ext uri="{BB962C8B-B14F-4D97-AF65-F5344CB8AC3E}">
        <p14:creationId xmlns:p14="http://schemas.microsoft.com/office/powerpoint/2010/main" val="3407288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Rubrikbild vatt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B65745A0-33D4-18FB-9F75-098CD6C24064}"/>
              </a:ext>
            </a:extLst>
          </p:cNvPr>
          <p:cNvSpPr/>
          <p:nvPr userDrawn="1"/>
        </p:nvSpPr>
        <p:spPr>
          <a:xfrm>
            <a:off x="0" y="0"/>
            <a:ext cx="12192000" cy="6858000"/>
          </a:xfrm>
          <a:prstGeom prst="rect">
            <a:avLst/>
          </a:prstGeom>
          <a:solidFill>
            <a:schemeClr val="tx1">
              <a:alpha val="2472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C89DCCC2-A437-A130-7E4F-BE5B6EF4CBCC}"/>
              </a:ext>
            </a:extLst>
          </p:cNvPr>
          <p:cNvSpPr>
            <a:spLocks noGrp="1"/>
          </p:cNvSpPr>
          <p:nvPr>
            <p:ph type="ctrTitle"/>
          </p:nvPr>
        </p:nvSpPr>
        <p:spPr>
          <a:xfrm>
            <a:off x="568324" y="2902056"/>
            <a:ext cx="9144000" cy="2387600"/>
          </a:xfrm>
        </p:spPr>
        <p:txBody>
          <a:bodyPr anchor="b"/>
          <a:lstStyle>
            <a:lvl1pPr algn="l">
              <a:defRPr sz="6600">
                <a:solidFill>
                  <a:schemeClr val="bg1"/>
                </a:solidFill>
              </a:defRPr>
            </a:lvl1pPr>
          </a:lstStyle>
          <a:p>
            <a:r>
              <a:rPr lang="sv-SE" dirty="0"/>
              <a:t>Klicka här för att ändra mall för rubrikformat</a:t>
            </a:r>
          </a:p>
        </p:txBody>
      </p:sp>
      <p:sp>
        <p:nvSpPr>
          <p:cNvPr id="3" name="Underrubrik 2">
            <a:extLst>
              <a:ext uri="{FF2B5EF4-FFF2-40B4-BE49-F238E27FC236}">
                <a16:creationId xmlns:a16="http://schemas.microsoft.com/office/drawing/2014/main" id="{85DCE79F-0122-C243-7B97-B5DE7FC63822}"/>
              </a:ext>
            </a:extLst>
          </p:cNvPr>
          <p:cNvSpPr>
            <a:spLocks noGrp="1"/>
          </p:cNvSpPr>
          <p:nvPr>
            <p:ph type="subTitle" idx="1"/>
          </p:nvPr>
        </p:nvSpPr>
        <p:spPr>
          <a:xfrm>
            <a:off x="568325" y="5461326"/>
            <a:ext cx="6554788" cy="770883"/>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mall för underrubrikformat</a:t>
            </a:r>
          </a:p>
        </p:txBody>
      </p:sp>
      <p:sp>
        <p:nvSpPr>
          <p:cNvPr id="4" name="Platshållare för datum 3">
            <a:extLst>
              <a:ext uri="{FF2B5EF4-FFF2-40B4-BE49-F238E27FC236}">
                <a16:creationId xmlns:a16="http://schemas.microsoft.com/office/drawing/2014/main" id="{2BA8F98F-DFB8-ECF7-9140-2E6398212AC0}"/>
              </a:ext>
            </a:extLst>
          </p:cNvPr>
          <p:cNvSpPr>
            <a:spLocks noGrp="1"/>
          </p:cNvSpPr>
          <p:nvPr>
            <p:ph type="dt" sz="half" idx="10"/>
          </p:nvPr>
        </p:nvSpPr>
        <p:spPr/>
        <p:txBody>
          <a:bodyPr/>
          <a:lstStyle/>
          <a:p>
            <a:fld id="{956AD743-14CC-7442-9123-964ED610E2A2}" type="datetime1">
              <a:rPr lang="sv-SE" smtClean="0"/>
              <a:t>2024-06-17</a:t>
            </a:fld>
            <a:endParaRPr lang="sv-SE"/>
          </a:p>
        </p:txBody>
      </p:sp>
      <p:sp>
        <p:nvSpPr>
          <p:cNvPr id="5" name="Platshållare för sidfot 4">
            <a:extLst>
              <a:ext uri="{FF2B5EF4-FFF2-40B4-BE49-F238E27FC236}">
                <a16:creationId xmlns:a16="http://schemas.microsoft.com/office/drawing/2014/main" id="{9999960E-BC16-1876-8453-AD53272D08C3}"/>
              </a:ext>
            </a:extLst>
          </p:cNvPr>
          <p:cNvSpPr>
            <a:spLocks noGrp="1"/>
          </p:cNvSpPr>
          <p:nvPr>
            <p:ph type="ftr" sz="quarter" idx="11"/>
          </p:nvPr>
        </p:nvSpPr>
        <p:spPr/>
        <p:txBody>
          <a:bodyPr/>
          <a:lstStyle/>
          <a:p>
            <a:r>
              <a:rPr lang="sv-SE"/>
              <a:t>Sidfot</a:t>
            </a:r>
          </a:p>
        </p:txBody>
      </p:sp>
      <p:sp>
        <p:nvSpPr>
          <p:cNvPr id="6" name="Platshållare för bildnummer 5">
            <a:extLst>
              <a:ext uri="{FF2B5EF4-FFF2-40B4-BE49-F238E27FC236}">
                <a16:creationId xmlns:a16="http://schemas.microsoft.com/office/drawing/2014/main" id="{F9DA8841-D5D8-4A2F-E2A1-4D521E5D0737}"/>
              </a:ext>
            </a:extLst>
          </p:cNvPr>
          <p:cNvSpPr>
            <a:spLocks noGrp="1"/>
          </p:cNvSpPr>
          <p:nvPr>
            <p:ph type="sldNum" sz="quarter" idx="12"/>
          </p:nvPr>
        </p:nvSpPr>
        <p:spPr/>
        <p:txBody>
          <a:bodyPr/>
          <a:lstStyle/>
          <a:p>
            <a:fld id="{87D0077D-55B0-1E4E-8AB8-E051B9750EFC}" type="slidenum">
              <a:rPr lang="sv-SE" smtClean="0"/>
              <a:t>‹#›</a:t>
            </a:fld>
            <a:endParaRPr lang="sv-SE"/>
          </a:p>
        </p:txBody>
      </p:sp>
      <p:pic>
        <p:nvPicPr>
          <p:cNvPr id="7" name="Bild 6">
            <a:extLst>
              <a:ext uri="{FF2B5EF4-FFF2-40B4-BE49-F238E27FC236}">
                <a16:creationId xmlns:a16="http://schemas.microsoft.com/office/drawing/2014/main" id="{4233914E-581F-6134-C063-53EFC7FC6C4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10739" y="1"/>
            <a:ext cx="1170522" cy="1122362"/>
          </a:xfrm>
          <a:prstGeom prst="rect">
            <a:avLst/>
          </a:prstGeom>
        </p:spPr>
      </p:pic>
    </p:spTree>
    <p:extLst>
      <p:ext uri="{BB962C8B-B14F-4D97-AF65-F5344CB8AC3E}">
        <p14:creationId xmlns:p14="http://schemas.microsoft.com/office/powerpoint/2010/main" val="1300096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Kapitel Is">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8ED214B-E8DF-A9AD-5C4E-386684FC62BE}"/>
              </a:ext>
            </a:extLst>
          </p:cNvPr>
          <p:cNvSpPr>
            <a:spLocks noGrp="1"/>
          </p:cNvSpPr>
          <p:nvPr>
            <p:ph type="title"/>
          </p:nvPr>
        </p:nvSpPr>
        <p:spPr>
          <a:xfrm>
            <a:off x="1309832" y="1939925"/>
            <a:ext cx="9559636" cy="2852737"/>
          </a:xfrm>
        </p:spPr>
        <p:txBody>
          <a:bodyPr anchor="ctr"/>
          <a:lstStyle>
            <a:lvl1pPr algn="ct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2B422907-884B-90AD-94AD-AC4694D87B39}"/>
              </a:ext>
            </a:extLst>
          </p:cNvPr>
          <p:cNvSpPr>
            <a:spLocks noGrp="1"/>
          </p:cNvSpPr>
          <p:nvPr>
            <p:ph type="body" idx="1"/>
          </p:nvPr>
        </p:nvSpPr>
        <p:spPr>
          <a:xfrm>
            <a:off x="1309832" y="5097929"/>
            <a:ext cx="9559636" cy="991721"/>
          </a:xfrm>
        </p:spPr>
        <p:txBody>
          <a:bodyPr/>
          <a:lstStyle>
            <a:lvl1pPr marL="0" indent="0" algn="ctr">
              <a:buNone/>
              <a:defRPr sz="20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3CB39DED-C566-6C59-FE59-08D31DD8810C}"/>
              </a:ext>
            </a:extLst>
          </p:cNvPr>
          <p:cNvSpPr>
            <a:spLocks noGrp="1"/>
          </p:cNvSpPr>
          <p:nvPr>
            <p:ph type="dt" sz="half" idx="10"/>
          </p:nvPr>
        </p:nvSpPr>
        <p:spPr/>
        <p:txBody>
          <a:bodyPr/>
          <a:lstStyle/>
          <a:p>
            <a:fld id="{7406E31F-06A3-AF49-B621-0519643BEDE9}" type="datetime1">
              <a:rPr lang="sv-SE" smtClean="0"/>
              <a:t>2024-06-17</a:t>
            </a:fld>
            <a:endParaRPr lang="sv-SE"/>
          </a:p>
        </p:txBody>
      </p:sp>
      <p:sp>
        <p:nvSpPr>
          <p:cNvPr id="5" name="Platshållare för sidfot 4">
            <a:extLst>
              <a:ext uri="{FF2B5EF4-FFF2-40B4-BE49-F238E27FC236}">
                <a16:creationId xmlns:a16="http://schemas.microsoft.com/office/drawing/2014/main" id="{F198C71B-C841-3CD7-91DF-F6FB96ACCC95}"/>
              </a:ext>
            </a:extLst>
          </p:cNvPr>
          <p:cNvSpPr>
            <a:spLocks noGrp="1"/>
          </p:cNvSpPr>
          <p:nvPr>
            <p:ph type="ftr" sz="quarter" idx="11"/>
          </p:nvPr>
        </p:nvSpPr>
        <p:spPr/>
        <p:txBody>
          <a:bodyPr/>
          <a:lstStyle/>
          <a:p>
            <a:r>
              <a:rPr lang="sv-SE"/>
              <a:t>Sidfot</a:t>
            </a:r>
          </a:p>
        </p:txBody>
      </p:sp>
      <p:sp>
        <p:nvSpPr>
          <p:cNvPr id="6" name="Platshållare för bildnummer 5">
            <a:extLst>
              <a:ext uri="{FF2B5EF4-FFF2-40B4-BE49-F238E27FC236}">
                <a16:creationId xmlns:a16="http://schemas.microsoft.com/office/drawing/2014/main" id="{9B960BDF-0BE6-BA20-81D2-B32297355CEA}"/>
              </a:ext>
            </a:extLst>
          </p:cNvPr>
          <p:cNvSpPr>
            <a:spLocks noGrp="1"/>
          </p:cNvSpPr>
          <p:nvPr>
            <p:ph type="sldNum" sz="quarter" idx="12"/>
          </p:nvPr>
        </p:nvSpPr>
        <p:spPr/>
        <p:txBody>
          <a:bodyPr/>
          <a:lstStyle/>
          <a:p>
            <a:fld id="{87D0077D-55B0-1E4E-8AB8-E051B9750EFC}" type="slidenum">
              <a:rPr lang="sv-SE" smtClean="0"/>
              <a:t>‹#›</a:t>
            </a:fld>
            <a:endParaRPr lang="sv-SE"/>
          </a:p>
        </p:txBody>
      </p:sp>
      <p:sp>
        <p:nvSpPr>
          <p:cNvPr id="7" name="Frihandsfigur 6">
            <a:extLst>
              <a:ext uri="{FF2B5EF4-FFF2-40B4-BE49-F238E27FC236}">
                <a16:creationId xmlns:a16="http://schemas.microsoft.com/office/drawing/2014/main" id="{A7EB1C4B-A7C7-2078-334E-52340DA15CC0}"/>
              </a:ext>
            </a:extLst>
          </p:cNvPr>
          <p:cNvSpPr/>
          <p:nvPr userDrawn="1"/>
        </p:nvSpPr>
        <p:spPr>
          <a:xfrm rot="10800000">
            <a:off x="-52085" y="-7434"/>
            <a:ext cx="1932923" cy="1962264"/>
          </a:xfrm>
          <a:custGeom>
            <a:avLst/>
            <a:gdLst>
              <a:gd name="connsiteX0" fmla="*/ 132809 w 2659879"/>
              <a:gd name="connsiteY0" fmla="*/ 4505498 h 4505498"/>
              <a:gd name="connsiteX1" fmla="*/ 141122 w 2659879"/>
              <a:gd name="connsiteY1" fmla="*/ 4064923 h 4505498"/>
              <a:gd name="connsiteX2" fmla="*/ 1579224 w 2659879"/>
              <a:gd name="connsiteY2" fmla="*/ 2801389 h 4505498"/>
              <a:gd name="connsiteX3" fmla="*/ 2144489 w 2659879"/>
              <a:gd name="connsiteY3" fmla="*/ 606829 h 4505498"/>
              <a:gd name="connsiteX4" fmla="*/ 2659879 w 2659879"/>
              <a:gd name="connsiteY4"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10445"/>
              <a:gd name="connsiteY0" fmla="*/ 4530437 h 4530437"/>
              <a:gd name="connsiteX1" fmla="*/ 1479666 w 2510445"/>
              <a:gd name="connsiteY1" fmla="*/ 2701637 h 4530437"/>
              <a:gd name="connsiteX2" fmla="*/ 2510445 w 2510445"/>
              <a:gd name="connsiteY2" fmla="*/ 0 h 4530437"/>
              <a:gd name="connsiteX0" fmla="*/ 0 w 2510445"/>
              <a:gd name="connsiteY0" fmla="*/ 4530437 h 4530437"/>
              <a:gd name="connsiteX1" fmla="*/ 1479666 w 2510445"/>
              <a:gd name="connsiteY1" fmla="*/ 2701637 h 4530437"/>
              <a:gd name="connsiteX2" fmla="*/ 2510445 w 2510445"/>
              <a:gd name="connsiteY2" fmla="*/ 0 h 4530437"/>
              <a:gd name="connsiteX0" fmla="*/ 0 w 3685040"/>
              <a:gd name="connsiteY0" fmla="*/ 4537871 h 4537871"/>
              <a:gd name="connsiteX1" fmla="*/ 2654261 w 3685040"/>
              <a:gd name="connsiteY1" fmla="*/ 2701637 h 4537871"/>
              <a:gd name="connsiteX2" fmla="*/ 3685040 w 3685040"/>
              <a:gd name="connsiteY2" fmla="*/ 0 h 4537871"/>
              <a:gd name="connsiteX0" fmla="*/ 0 w 3685040"/>
              <a:gd name="connsiteY0" fmla="*/ 4537871 h 4537871"/>
              <a:gd name="connsiteX1" fmla="*/ 1821637 w 3685040"/>
              <a:gd name="connsiteY1" fmla="*/ 2805715 h 4537871"/>
              <a:gd name="connsiteX2" fmla="*/ 3685040 w 3685040"/>
              <a:gd name="connsiteY2" fmla="*/ 0 h 4537871"/>
              <a:gd name="connsiteX0" fmla="*/ 0 w 2800377"/>
              <a:gd name="connsiteY0" fmla="*/ 2842886 h 2842886"/>
              <a:gd name="connsiteX1" fmla="*/ 1821637 w 2800377"/>
              <a:gd name="connsiteY1" fmla="*/ 1110730 h 2842886"/>
              <a:gd name="connsiteX2" fmla="*/ 2800377 w 2800377"/>
              <a:gd name="connsiteY2" fmla="*/ 0 h 2842886"/>
              <a:gd name="connsiteX0" fmla="*/ 0 w 2800377"/>
              <a:gd name="connsiteY0" fmla="*/ 2842886 h 2842886"/>
              <a:gd name="connsiteX1" fmla="*/ 1821637 w 2800377"/>
              <a:gd name="connsiteY1" fmla="*/ 1110730 h 2842886"/>
              <a:gd name="connsiteX2" fmla="*/ 2800377 w 2800377"/>
              <a:gd name="connsiteY2" fmla="*/ 0 h 2842886"/>
              <a:gd name="connsiteX0" fmla="*/ 0 w 2800377"/>
              <a:gd name="connsiteY0" fmla="*/ 2842886 h 2842886"/>
              <a:gd name="connsiteX1" fmla="*/ 1702690 w 2800377"/>
              <a:gd name="connsiteY1" fmla="*/ 1304018 h 2842886"/>
              <a:gd name="connsiteX2" fmla="*/ 2800377 w 2800377"/>
              <a:gd name="connsiteY2" fmla="*/ 0 h 2842886"/>
            </a:gdLst>
            <a:ahLst/>
            <a:cxnLst>
              <a:cxn ang="0">
                <a:pos x="connsiteX0" y="connsiteY0"/>
              </a:cxn>
              <a:cxn ang="0">
                <a:pos x="connsiteX1" y="connsiteY1"/>
              </a:cxn>
              <a:cxn ang="0">
                <a:pos x="connsiteX2" y="connsiteY2"/>
              </a:cxn>
            </a:cxnLst>
            <a:rect l="l" t="t" r="r" b="b"/>
            <a:pathLst>
              <a:path w="2800377" h="2842886">
                <a:moveTo>
                  <a:pt x="0" y="2842886"/>
                </a:moveTo>
                <a:cubicBezTo>
                  <a:pt x="27016" y="1581776"/>
                  <a:pt x="1235961" y="1777832"/>
                  <a:pt x="1702690" y="1304018"/>
                </a:cubicBezTo>
                <a:cubicBezTo>
                  <a:pt x="2169420" y="830204"/>
                  <a:pt x="2177276" y="45298"/>
                  <a:pt x="2800377" y="0"/>
                </a:cubicBezTo>
              </a:path>
            </a:pathLst>
          </a:custGeom>
          <a:noFill/>
          <a:ln w="1143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Frihandsfigur 7">
            <a:extLst>
              <a:ext uri="{FF2B5EF4-FFF2-40B4-BE49-F238E27FC236}">
                <a16:creationId xmlns:a16="http://schemas.microsoft.com/office/drawing/2014/main" id="{427CA06C-B4A9-275D-1838-D89832F4E990}"/>
              </a:ext>
            </a:extLst>
          </p:cNvPr>
          <p:cNvSpPr/>
          <p:nvPr userDrawn="1"/>
        </p:nvSpPr>
        <p:spPr>
          <a:xfrm rot="10800000">
            <a:off x="10987893" y="5770829"/>
            <a:ext cx="1323054" cy="1087171"/>
          </a:xfrm>
          <a:custGeom>
            <a:avLst/>
            <a:gdLst>
              <a:gd name="connsiteX0" fmla="*/ 132809 w 2659879"/>
              <a:gd name="connsiteY0" fmla="*/ 4505498 h 4505498"/>
              <a:gd name="connsiteX1" fmla="*/ 141122 w 2659879"/>
              <a:gd name="connsiteY1" fmla="*/ 4064923 h 4505498"/>
              <a:gd name="connsiteX2" fmla="*/ 1579224 w 2659879"/>
              <a:gd name="connsiteY2" fmla="*/ 2801389 h 4505498"/>
              <a:gd name="connsiteX3" fmla="*/ 2144489 w 2659879"/>
              <a:gd name="connsiteY3" fmla="*/ 606829 h 4505498"/>
              <a:gd name="connsiteX4" fmla="*/ 2659879 w 2659879"/>
              <a:gd name="connsiteY4"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10445"/>
              <a:gd name="connsiteY0" fmla="*/ 4530437 h 4530437"/>
              <a:gd name="connsiteX1" fmla="*/ 1479666 w 2510445"/>
              <a:gd name="connsiteY1" fmla="*/ 2701637 h 4530437"/>
              <a:gd name="connsiteX2" fmla="*/ 2510445 w 2510445"/>
              <a:gd name="connsiteY2" fmla="*/ 0 h 4530437"/>
              <a:gd name="connsiteX0" fmla="*/ 0 w 2510445"/>
              <a:gd name="connsiteY0" fmla="*/ 4530437 h 4530437"/>
              <a:gd name="connsiteX1" fmla="*/ 1479666 w 2510445"/>
              <a:gd name="connsiteY1" fmla="*/ 2701637 h 4530437"/>
              <a:gd name="connsiteX2" fmla="*/ 2510445 w 2510445"/>
              <a:gd name="connsiteY2" fmla="*/ 0 h 4530437"/>
              <a:gd name="connsiteX0" fmla="*/ 0 w 1497161"/>
              <a:gd name="connsiteY0" fmla="*/ 5258984 h 5258984"/>
              <a:gd name="connsiteX1" fmla="*/ 1479666 w 1497161"/>
              <a:gd name="connsiteY1" fmla="*/ 3430184 h 5258984"/>
              <a:gd name="connsiteX2" fmla="*/ 1172298 w 1497161"/>
              <a:gd name="connsiteY2" fmla="*/ 0 h 5258984"/>
              <a:gd name="connsiteX0" fmla="*/ 0 w 1510839"/>
              <a:gd name="connsiteY0" fmla="*/ 5258984 h 5258984"/>
              <a:gd name="connsiteX1" fmla="*/ 1479666 w 1510839"/>
              <a:gd name="connsiteY1" fmla="*/ 3430184 h 5258984"/>
              <a:gd name="connsiteX2" fmla="*/ 1172298 w 1510839"/>
              <a:gd name="connsiteY2" fmla="*/ 0 h 5258984"/>
              <a:gd name="connsiteX0" fmla="*/ 0 w 2372790"/>
              <a:gd name="connsiteY0" fmla="*/ 5258984 h 5258984"/>
              <a:gd name="connsiteX1" fmla="*/ 2356895 w 2372790"/>
              <a:gd name="connsiteY1" fmla="*/ 2612428 h 5258984"/>
              <a:gd name="connsiteX2" fmla="*/ 1172298 w 2372790"/>
              <a:gd name="connsiteY2" fmla="*/ 0 h 5258984"/>
              <a:gd name="connsiteX0" fmla="*/ 2371936 w 2372622"/>
              <a:gd name="connsiteY0" fmla="*/ 3846496 h 3846496"/>
              <a:gd name="connsiteX1" fmla="*/ 1234782 w 2372622"/>
              <a:gd name="connsiteY1" fmla="*/ 2612428 h 3846496"/>
              <a:gd name="connsiteX2" fmla="*/ 50185 w 2372622"/>
              <a:gd name="connsiteY2" fmla="*/ 0 h 3846496"/>
              <a:gd name="connsiteX0" fmla="*/ 2371936 w 2371936"/>
              <a:gd name="connsiteY0" fmla="*/ 3846496 h 3846496"/>
              <a:gd name="connsiteX1" fmla="*/ 1234782 w 2371936"/>
              <a:gd name="connsiteY1" fmla="*/ 2612428 h 3846496"/>
              <a:gd name="connsiteX2" fmla="*/ 50185 w 2371936"/>
              <a:gd name="connsiteY2" fmla="*/ 0 h 3846496"/>
              <a:gd name="connsiteX0" fmla="*/ 2374282 w 2374282"/>
              <a:gd name="connsiteY0" fmla="*/ 3846496 h 3846496"/>
              <a:gd name="connsiteX1" fmla="*/ 1177655 w 2374282"/>
              <a:gd name="connsiteY1" fmla="*/ 2069735 h 3846496"/>
              <a:gd name="connsiteX2" fmla="*/ 52531 w 2374282"/>
              <a:gd name="connsiteY2" fmla="*/ 0 h 3846496"/>
              <a:gd name="connsiteX0" fmla="*/ 3205467 w 3205467"/>
              <a:gd name="connsiteY0" fmla="*/ 1028955 h 2085603"/>
              <a:gd name="connsiteX1" fmla="*/ 1183650 w 3205467"/>
              <a:gd name="connsiteY1" fmla="*/ 2069735 h 2085603"/>
              <a:gd name="connsiteX2" fmla="*/ 58526 w 3205467"/>
              <a:gd name="connsiteY2" fmla="*/ 0 h 2085603"/>
              <a:gd name="connsiteX0" fmla="*/ 3205467 w 3205467"/>
              <a:gd name="connsiteY0" fmla="*/ 1028955 h 2169915"/>
              <a:gd name="connsiteX1" fmla="*/ 1183650 w 3205467"/>
              <a:gd name="connsiteY1" fmla="*/ 2069735 h 2169915"/>
              <a:gd name="connsiteX2" fmla="*/ 58526 w 3205467"/>
              <a:gd name="connsiteY2" fmla="*/ 0 h 2169915"/>
              <a:gd name="connsiteX0" fmla="*/ 3220482 w 3220482"/>
              <a:gd name="connsiteY0" fmla="*/ 1028955 h 2413710"/>
              <a:gd name="connsiteX1" fmla="*/ 960772 w 3220482"/>
              <a:gd name="connsiteY1" fmla="*/ 2359667 h 2413710"/>
              <a:gd name="connsiteX2" fmla="*/ 73541 w 3220482"/>
              <a:gd name="connsiteY2" fmla="*/ 0 h 2413710"/>
              <a:gd name="connsiteX0" fmla="*/ 2942185 w 2942185"/>
              <a:gd name="connsiteY0" fmla="*/ 991784 h 2407812"/>
              <a:gd name="connsiteX1" fmla="*/ 957538 w 2942185"/>
              <a:gd name="connsiteY1" fmla="*/ 2359667 h 2407812"/>
              <a:gd name="connsiteX2" fmla="*/ 70307 w 2942185"/>
              <a:gd name="connsiteY2" fmla="*/ 0 h 2407812"/>
              <a:gd name="connsiteX0" fmla="*/ 1984647 w 1984647"/>
              <a:gd name="connsiteY0" fmla="*/ 0 h 1416028"/>
              <a:gd name="connsiteX1" fmla="*/ 0 w 1984647"/>
              <a:gd name="connsiteY1" fmla="*/ 1367883 h 1416028"/>
              <a:gd name="connsiteX0" fmla="*/ 1984647 w 1984647"/>
              <a:gd name="connsiteY0" fmla="*/ 0 h 1373444"/>
              <a:gd name="connsiteX1" fmla="*/ 0 w 1984647"/>
              <a:gd name="connsiteY1" fmla="*/ 1367883 h 1373444"/>
              <a:gd name="connsiteX0" fmla="*/ 1984647 w 1984647"/>
              <a:gd name="connsiteY0" fmla="*/ 0 h 1371630"/>
              <a:gd name="connsiteX1" fmla="*/ 0 w 1984647"/>
              <a:gd name="connsiteY1" fmla="*/ 1367883 h 1371630"/>
            </a:gdLst>
            <a:ahLst/>
            <a:cxnLst>
              <a:cxn ang="0">
                <a:pos x="connsiteX0" y="connsiteY0"/>
              </a:cxn>
              <a:cxn ang="0">
                <a:pos x="connsiteX1" y="connsiteY1"/>
              </a:cxn>
            </a:cxnLst>
            <a:rect l="l" t="t" r="r" b="b"/>
            <a:pathLst>
              <a:path w="1984647" h="1371630">
                <a:moveTo>
                  <a:pt x="1984647" y="0"/>
                </a:moveTo>
                <a:cubicBezTo>
                  <a:pt x="1911316" y="1224746"/>
                  <a:pt x="779739" y="1401870"/>
                  <a:pt x="0" y="1367883"/>
                </a:cubicBezTo>
              </a:path>
            </a:pathLst>
          </a:custGeom>
          <a:noFill/>
          <a:ln w="127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452929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apitel Lav">
    <p:bg>
      <p:bgPr>
        <a:solidFill>
          <a:schemeClr val="accent2"/>
        </a:solidFill>
        <a:effectLst/>
      </p:bgPr>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3CB39DED-C566-6C59-FE59-08D31DD8810C}"/>
              </a:ext>
            </a:extLst>
          </p:cNvPr>
          <p:cNvSpPr>
            <a:spLocks noGrp="1"/>
          </p:cNvSpPr>
          <p:nvPr>
            <p:ph type="dt" sz="half" idx="10"/>
          </p:nvPr>
        </p:nvSpPr>
        <p:spPr/>
        <p:txBody>
          <a:bodyPr/>
          <a:lstStyle/>
          <a:p>
            <a:fld id="{73E3C711-982B-D046-BF52-A66AACCAAE39}" type="datetime1">
              <a:rPr lang="sv-SE" smtClean="0"/>
              <a:t>2024-06-17</a:t>
            </a:fld>
            <a:endParaRPr lang="sv-SE"/>
          </a:p>
        </p:txBody>
      </p:sp>
      <p:sp>
        <p:nvSpPr>
          <p:cNvPr id="5" name="Platshållare för sidfot 4">
            <a:extLst>
              <a:ext uri="{FF2B5EF4-FFF2-40B4-BE49-F238E27FC236}">
                <a16:creationId xmlns:a16="http://schemas.microsoft.com/office/drawing/2014/main" id="{F198C71B-C841-3CD7-91DF-F6FB96ACCC95}"/>
              </a:ext>
            </a:extLst>
          </p:cNvPr>
          <p:cNvSpPr>
            <a:spLocks noGrp="1"/>
          </p:cNvSpPr>
          <p:nvPr>
            <p:ph type="ftr" sz="quarter" idx="11"/>
          </p:nvPr>
        </p:nvSpPr>
        <p:spPr/>
        <p:txBody>
          <a:bodyPr/>
          <a:lstStyle/>
          <a:p>
            <a:r>
              <a:rPr lang="sv-SE"/>
              <a:t>Sidfot</a:t>
            </a:r>
          </a:p>
        </p:txBody>
      </p:sp>
      <p:sp>
        <p:nvSpPr>
          <p:cNvPr id="6" name="Platshållare för bildnummer 5">
            <a:extLst>
              <a:ext uri="{FF2B5EF4-FFF2-40B4-BE49-F238E27FC236}">
                <a16:creationId xmlns:a16="http://schemas.microsoft.com/office/drawing/2014/main" id="{9B960BDF-0BE6-BA20-81D2-B32297355CEA}"/>
              </a:ext>
            </a:extLst>
          </p:cNvPr>
          <p:cNvSpPr>
            <a:spLocks noGrp="1"/>
          </p:cNvSpPr>
          <p:nvPr>
            <p:ph type="sldNum" sz="quarter" idx="12"/>
          </p:nvPr>
        </p:nvSpPr>
        <p:spPr/>
        <p:txBody>
          <a:bodyPr/>
          <a:lstStyle/>
          <a:p>
            <a:fld id="{87D0077D-55B0-1E4E-8AB8-E051B9750EFC}" type="slidenum">
              <a:rPr lang="sv-SE" smtClean="0"/>
              <a:t>‹#›</a:t>
            </a:fld>
            <a:endParaRPr lang="sv-SE"/>
          </a:p>
        </p:txBody>
      </p:sp>
      <p:sp>
        <p:nvSpPr>
          <p:cNvPr id="7" name="Frihandsfigur 6">
            <a:extLst>
              <a:ext uri="{FF2B5EF4-FFF2-40B4-BE49-F238E27FC236}">
                <a16:creationId xmlns:a16="http://schemas.microsoft.com/office/drawing/2014/main" id="{A7EB1C4B-A7C7-2078-334E-52340DA15CC0}"/>
              </a:ext>
            </a:extLst>
          </p:cNvPr>
          <p:cNvSpPr/>
          <p:nvPr userDrawn="1"/>
        </p:nvSpPr>
        <p:spPr>
          <a:xfrm rot="10800000">
            <a:off x="-52085" y="-7434"/>
            <a:ext cx="1932923" cy="1962264"/>
          </a:xfrm>
          <a:custGeom>
            <a:avLst/>
            <a:gdLst>
              <a:gd name="connsiteX0" fmla="*/ 132809 w 2659879"/>
              <a:gd name="connsiteY0" fmla="*/ 4505498 h 4505498"/>
              <a:gd name="connsiteX1" fmla="*/ 141122 w 2659879"/>
              <a:gd name="connsiteY1" fmla="*/ 4064923 h 4505498"/>
              <a:gd name="connsiteX2" fmla="*/ 1579224 w 2659879"/>
              <a:gd name="connsiteY2" fmla="*/ 2801389 h 4505498"/>
              <a:gd name="connsiteX3" fmla="*/ 2144489 w 2659879"/>
              <a:gd name="connsiteY3" fmla="*/ 606829 h 4505498"/>
              <a:gd name="connsiteX4" fmla="*/ 2659879 w 2659879"/>
              <a:gd name="connsiteY4"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10445"/>
              <a:gd name="connsiteY0" fmla="*/ 4530437 h 4530437"/>
              <a:gd name="connsiteX1" fmla="*/ 1479666 w 2510445"/>
              <a:gd name="connsiteY1" fmla="*/ 2701637 h 4530437"/>
              <a:gd name="connsiteX2" fmla="*/ 2510445 w 2510445"/>
              <a:gd name="connsiteY2" fmla="*/ 0 h 4530437"/>
              <a:gd name="connsiteX0" fmla="*/ 0 w 2510445"/>
              <a:gd name="connsiteY0" fmla="*/ 4530437 h 4530437"/>
              <a:gd name="connsiteX1" fmla="*/ 1479666 w 2510445"/>
              <a:gd name="connsiteY1" fmla="*/ 2701637 h 4530437"/>
              <a:gd name="connsiteX2" fmla="*/ 2510445 w 2510445"/>
              <a:gd name="connsiteY2" fmla="*/ 0 h 4530437"/>
              <a:gd name="connsiteX0" fmla="*/ 0 w 3685040"/>
              <a:gd name="connsiteY0" fmla="*/ 4537871 h 4537871"/>
              <a:gd name="connsiteX1" fmla="*/ 2654261 w 3685040"/>
              <a:gd name="connsiteY1" fmla="*/ 2701637 h 4537871"/>
              <a:gd name="connsiteX2" fmla="*/ 3685040 w 3685040"/>
              <a:gd name="connsiteY2" fmla="*/ 0 h 4537871"/>
              <a:gd name="connsiteX0" fmla="*/ 0 w 3685040"/>
              <a:gd name="connsiteY0" fmla="*/ 4537871 h 4537871"/>
              <a:gd name="connsiteX1" fmla="*/ 1821637 w 3685040"/>
              <a:gd name="connsiteY1" fmla="*/ 2805715 h 4537871"/>
              <a:gd name="connsiteX2" fmla="*/ 3685040 w 3685040"/>
              <a:gd name="connsiteY2" fmla="*/ 0 h 4537871"/>
              <a:gd name="connsiteX0" fmla="*/ 0 w 2800377"/>
              <a:gd name="connsiteY0" fmla="*/ 2842886 h 2842886"/>
              <a:gd name="connsiteX1" fmla="*/ 1821637 w 2800377"/>
              <a:gd name="connsiteY1" fmla="*/ 1110730 h 2842886"/>
              <a:gd name="connsiteX2" fmla="*/ 2800377 w 2800377"/>
              <a:gd name="connsiteY2" fmla="*/ 0 h 2842886"/>
              <a:gd name="connsiteX0" fmla="*/ 0 w 2800377"/>
              <a:gd name="connsiteY0" fmla="*/ 2842886 h 2842886"/>
              <a:gd name="connsiteX1" fmla="*/ 1821637 w 2800377"/>
              <a:gd name="connsiteY1" fmla="*/ 1110730 h 2842886"/>
              <a:gd name="connsiteX2" fmla="*/ 2800377 w 2800377"/>
              <a:gd name="connsiteY2" fmla="*/ 0 h 2842886"/>
              <a:gd name="connsiteX0" fmla="*/ 0 w 2800377"/>
              <a:gd name="connsiteY0" fmla="*/ 2842886 h 2842886"/>
              <a:gd name="connsiteX1" fmla="*/ 1702690 w 2800377"/>
              <a:gd name="connsiteY1" fmla="*/ 1304018 h 2842886"/>
              <a:gd name="connsiteX2" fmla="*/ 2800377 w 2800377"/>
              <a:gd name="connsiteY2" fmla="*/ 0 h 2842886"/>
            </a:gdLst>
            <a:ahLst/>
            <a:cxnLst>
              <a:cxn ang="0">
                <a:pos x="connsiteX0" y="connsiteY0"/>
              </a:cxn>
              <a:cxn ang="0">
                <a:pos x="connsiteX1" y="connsiteY1"/>
              </a:cxn>
              <a:cxn ang="0">
                <a:pos x="connsiteX2" y="connsiteY2"/>
              </a:cxn>
            </a:cxnLst>
            <a:rect l="l" t="t" r="r" b="b"/>
            <a:pathLst>
              <a:path w="2800377" h="2842886">
                <a:moveTo>
                  <a:pt x="0" y="2842886"/>
                </a:moveTo>
                <a:cubicBezTo>
                  <a:pt x="27016" y="1581776"/>
                  <a:pt x="1235961" y="1777832"/>
                  <a:pt x="1702690" y="1304018"/>
                </a:cubicBezTo>
                <a:cubicBezTo>
                  <a:pt x="2169420" y="830204"/>
                  <a:pt x="2177276" y="45298"/>
                  <a:pt x="2800377" y="0"/>
                </a:cubicBezTo>
              </a:path>
            </a:pathLst>
          </a:custGeom>
          <a:noFill/>
          <a:ln w="1143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Frihandsfigur 7">
            <a:extLst>
              <a:ext uri="{FF2B5EF4-FFF2-40B4-BE49-F238E27FC236}">
                <a16:creationId xmlns:a16="http://schemas.microsoft.com/office/drawing/2014/main" id="{427CA06C-B4A9-275D-1838-D89832F4E990}"/>
              </a:ext>
            </a:extLst>
          </p:cNvPr>
          <p:cNvSpPr/>
          <p:nvPr userDrawn="1"/>
        </p:nvSpPr>
        <p:spPr>
          <a:xfrm rot="10800000">
            <a:off x="10987893" y="5770829"/>
            <a:ext cx="1323054" cy="1087171"/>
          </a:xfrm>
          <a:custGeom>
            <a:avLst/>
            <a:gdLst>
              <a:gd name="connsiteX0" fmla="*/ 132809 w 2659879"/>
              <a:gd name="connsiteY0" fmla="*/ 4505498 h 4505498"/>
              <a:gd name="connsiteX1" fmla="*/ 141122 w 2659879"/>
              <a:gd name="connsiteY1" fmla="*/ 4064923 h 4505498"/>
              <a:gd name="connsiteX2" fmla="*/ 1579224 w 2659879"/>
              <a:gd name="connsiteY2" fmla="*/ 2801389 h 4505498"/>
              <a:gd name="connsiteX3" fmla="*/ 2144489 w 2659879"/>
              <a:gd name="connsiteY3" fmla="*/ 606829 h 4505498"/>
              <a:gd name="connsiteX4" fmla="*/ 2659879 w 2659879"/>
              <a:gd name="connsiteY4"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10445"/>
              <a:gd name="connsiteY0" fmla="*/ 4530437 h 4530437"/>
              <a:gd name="connsiteX1" fmla="*/ 1479666 w 2510445"/>
              <a:gd name="connsiteY1" fmla="*/ 2701637 h 4530437"/>
              <a:gd name="connsiteX2" fmla="*/ 2510445 w 2510445"/>
              <a:gd name="connsiteY2" fmla="*/ 0 h 4530437"/>
              <a:gd name="connsiteX0" fmla="*/ 0 w 2510445"/>
              <a:gd name="connsiteY0" fmla="*/ 4530437 h 4530437"/>
              <a:gd name="connsiteX1" fmla="*/ 1479666 w 2510445"/>
              <a:gd name="connsiteY1" fmla="*/ 2701637 h 4530437"/>
              <a:gd name="connsiteX2" fmla="*/ 2510445 w 2510445"/>
              <a:gd name="connsiteY2" fmla="*/ 0 h 4530437"/>
              <a:gd name="connsiteX0" fmla="*/ 0 w 1497161"/>
              <a:gd name="connsiteY0" fmla="*/ 5258984 h 5258984"/>
              <a:gd name="connsiteX1" fmla="*/ 1479666 w 1497161"/>
              <a:gd name="connsiteY1" fmla="*/ 3430184 h 5258984"/>
              <a:gd name="connsiteX2" fmla="*/ 1172298 w 1497161"/>
              <a:gd name="connsiteY2" fmla="*/ 0 h 5258984"/>
              <a:gd name="connsiteX0" fmla="*/ 0 w 1510839"/>
              <a:gd name="connsiteY0" fmla="*/ 5258984 h 5258984"/>
              <a:gd name="connsiteX1" fmla="*/ 1479666 w 1510839"/>
              <a:gd name="connsiteY1" fmla="*/ 3430184 h 5258984"/>
              <a:gd name="connsiteX2" fmla="*/ 1172298 w 1510839"/>
              <a:gd name="connsiteY2" fmla="*/ 0 h 5258984"/>
              <a:gd name="connsiteX0" fmla="*/ 0 w 2372790"/>
              <a:gd name="connsiteY0" fmla="*/ 5258984 h 5258984"/>
              <a:gd name="connsiteX1" fmla="*/ 2356895 w 2372790"/>
              <a:gd name="connsiteY1" fmla="*/ 2612428 h 5258984"/>
              <a:gd name="connsiteX2" fmla="*/ 1172298 w 2372790"/>
              <a:gd name="connsiteY2" fmla="*/ 0 h 5258984"/>
              <a:gd name="connsiteX0" fmla="*/ 2371936 w 2372622"/>
              <a:gd name="connsiteY0" fmla="*/ 3846496 h 3846496"/>
              <a:gd name="connsiteX1" fmla="*/ 1234782 w 2372622"/>
              <a:gd name="connsiteY1" fmla="*/ 2612428 h 3846496"/>
              <a:gd name="connsiteX2" fmla="*/ 50185 w 2372622"/>
              <a:gd name="connsiteY2" fmla="*/ 0 h 3846496"/>
              <a:gd name="connsiteX0" fmla="*/ 2371936 w 2371936"/>
              <a:gd name="connsiteY0" fmla="*/ 3846496 h 3846496"/>
              <a:gd name="connsiteX1" fmla="*/ 1234782 w 2371936"/>
              <a:gd name="connsiteY1" fmla="*/ 2612428 h 3846496"/>
              <a:gd name="connsiteX2" fmla="*/ 50185 w 2371936"/>
              <a:gd name="connsiteY2" fmla="*/ 0 h 3846496"/>
              <a:gd name="connsiteX0" fmla="*/ 2374282 w 2374282"/>
              <a:gd name="connsiteY0" fmla="*/ 3846496 h 3846496"/>
              <a:gd name="connsiteX1" fmla="*/ 1177655 w 2374282"/>
              <a:gd name="connsiteY1" fmla="*/ 2069735 h 3846496"/>
              <a:gd name="connsiteX2" fmla="*/ 52531 w 2374282"/>
              <a:gd name="connsiteY2" fmla="*/ 0 h 3846496"/>
              <a:gd name="connsiteX0" fmla="*/ 3205467 w 3205467"/>
              <a:gd name="connsiteY0" fmla="*/ 1028955 h 2085603"/>
              <a:gd name="connsiteX1" fmla="*/ 1183650 w 3205467"/>
              <a:gd name="connsiteY1" fmla="*/ 2069735 h 2085603"/>
              <a:gd name="connsiteX2" fmla="*/ 58526 w 3205467"/>
              <a:gd name="connsiteY2" fmla="*/ 0 h 2085603"/>
              <a:gd name="connsiteX0" fmla="*/ 3205467 w 3205467"/>
              <a:gd name="connsiteY0" fmla="*/ 1028955 h 2169915"/>
              <a:gd name="connsiteX1" fmla="*/ 1183650 w 3205467"/>
              <a:gd name="connsiteY1" fmla="*/ 2069735 h 2169915"/>
              <a:gd name="connsiteX2" fmla="*/ 58526 w 3205467"/>
              <a:gd name="connsiteY2" fmla="*/ 0 h 2169915"/>
              <a:gd name="connsiteX0" fmla="*/ 3220482 w 3220482"/>
              <a:gd name="connsiteY0" fmla="*/ 1028955 h 2413710"/>
              <a:gd name="connsiteX1" fmla="*/ 960772 w 3220482"/>
              <a:gd name="connsiteY1" fmla="*/ 2359667 h 2413710"/>
              <a:gd name="connsiteX2" fmla="*/ 73541 w 3220482"/>
              <a:gd name="connsiteY2" fmla="*/ 0 h 2413710"/>
              <a:gd name="connsiteX0" fmla="*/ 2942185 w 2942185"/>
              <a:gd name="connsiteY0" fmla="*/ 991784 h 2407812"/>
              <a:gd name="connsiteX1" fmla="*/ 957538 w 2942185"/>
              <a:gd name="connsiteY1" fmla="*/ 2359667 h 2407812"/>
              <a:gd name="connsiteX2" fmla="*/ 70307 w 2942185"/>
              <a:gd name="connsiteY2" fmla="*/ 0 h 2407812"/>
              <a:gd name="connsiteX0" fmla="*/ 1984647 w 1984647"/>
              <a:gd name="connsiteY0" fmla="*/ 0 h 1416028"/>
              <a:gd name="connsiteX1" fmla="*/ 0 w 1984647"/>
              <a:gd name="connsiteY1" fmla="*/ 1367883 h 1416028"/>
              <a:gd name="connsiteX0" fmla="*/ 1984647 w 1984647"/>
              <a:gd name="connsiteY0" fmla="*/ 0 h 1373444"/>
              <a:gd name="connsiteX1" fmla="*/ 0 w 1984647"/>
              <a:gd name="connsiteY1" fmla="*/ 1367883 h 1373444"/>
              <a:gd name="connsiteX0" fmla="*/ 1984647 w 1984647"/>
              <a:gd name="connsiteY0" fmla="*/ 0 h 1371630"/>
              <a:gd name="connsiteX1" fmla="*/ 0 w 1984647"/>
              <a:gd name="connsiteY1" fmla="*/ 1367883 h 1371630"/>
            </a:gdLst>
            <a:ahLst/>
            <a:cxnLst>
              <a:cxn ang="0">
                <a:pos x="connsiteX0" y="connsiteY0"/>
              </a:cxn>
              <a:cxn ang="0">
                <a:pos x="connsiteX1" y="connsiteY1"/>
              </a:cxn>
            </a:cxnLst>
            <a:rect l="l" t="t" r="r" b="b"/>
            <a:pathLst>
              <a:path w="1984647" h="1371630">
                <a:moveTo>
                  <a:pt x="1984647" y="0"/>
                </a:moveTo>
                <a:cubicBezTo>
                  <a:pt x="1911316" y="1224746"/>
                  <a:pt x="779739" y="1401870"/>
                  <a:pt x="0" y="1367883"/>
                </a:cubicBezTo>
              </a:path>
            </a:pathLst>
          </a:custGeom>
          <a:noFill/>
          <a:ln w="12700">
            <a:solidFill>
              <a:schemeClr val="accent3"/>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1">
            <a:extLst>
              <a:ext uri="{FF2B5EF4-FFF2-40B4-BE49-F238E27FC236}">
                <a16:creationId xmlns:a16="http://schemas.microsoft.com/office/drawing/2014/main" id="{791B5D01-31F5-8272-4EC8-B3F222E09EA7}"/>
              </a:ext>
            </a:extLst>
          </p:cNvPr>
          <p:cNvSpPr>
            <a:spLocks noGrp="1"/>
          </p:cNvSpPr>
          <p:nvPr>
            <p:ph type="title"/>
          </p:nvPr>
        </p:nvSpPr>
        <p:spPr>
          <a:xfrm>
            <a:off x="1309832" y="1939925"/>
            <a:ext cx="9559636" cy="2852737"/>
          </a:xfrm>
        </p:spPr>
        <p:txBody>
          <a:bodyPr anchor="ctr"/>
          <a:lstStyle>
            <a:lvl1pPr algn="ctr">
              <a:defRPr sz="6000"/>
            </a:lvl1pPr>
          </a:lstStyle>
          <a:p>
            <a:r>
              <a:rPr lang="sv-SE"/>
              <a:t>Klicka här för att ändra mall för rubrikformat</a:t>
            </a:r>
          </a:p>
        </p:txBody>
      </p:sp>
      <p:sp>
        <p:nvSpPr>
          <p:cNvPr id="10" name="Platshållare för text 2">
            <a:extLst>
              <a:ext uri="{FF2B5EF4-FFF2-40B4-BE49-F238E27FC236}">
                <a16:creationId xmlns:a16="http://schemas.microsoft.com/office/drawing/2014/main" id="{2E9A86DA-3BD2-E4C2-82BB-86FED21AB176}"/>
              </a:ext>
            </a:extLst>
          </p:cNvPr>
          <p:cNvSpPr>
            <a:spLocks noGrp="1"/>
          </p:cNvSpPr>
          <p:nvPr>
            <p:ph type="body" idx="1"/>
          </p:nvPr>
        </p:nvSpPr>
        <p:spPr>
          <a:xfrm>
            <a:off x="1309832" y="5097929"/>
            <a:ext cx="9559636" cy="991721"/>
          </a:xfrm>
        </p:spPr>
        <p:txBody>
          <a:bodyPr/>
          <a:lstStyle>
            <a:lvl1pPr marL="0" indent="0" algn="ctr">
              <a:buNone/>
              <a:defRPr sz="20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v-SE"/>
              <a:t>Klicka här för att ändra format på bakgrundstexten</a:t>
            </a:r>
          </a:p>
        </p:txBody>
      </p:sp>
    </p:spTree>
    <p:extLst>
      <p:ext uri="{BB962C8B-B14F-4D97-AF65-F5344CB8AC3E}">
        <p14:creationId xmlns:p14="http://schemas.microsoft.com/office/powerpoint/2010/main" val="562653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apitel Sand">
    <p:bg>
      <p:bgPr>
        <a:solidFill>
          <a:schemeClr val="accent5"/>
        </a:solidFill>
        <a:effectLst/>
      </p:bgPr>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3CB39DED-C566-6C59-FE59-08D31DD8810C}"/>
              </a:ext>
            </a:extLst>
          </p:cNvPr>
          <p:cNvSpPr>
            <a:spLocks noGrp="1"/>
          </p:cNvSpPr>
          <p:nvPr>
            <p:ph type="dt" sz="half" idx="10"/>
          </p:nvPr>
        </p:nvSpPr>
        <p:spPr/>
        <p:txBody>
          <a:bodyPr/>
          <a:lstStyle/>
          <a:p>
            <a:fld id="{C11CD55A-F24F-C646-A4C4-57E77EDF72BF}" type="datetime1">
              <a:rPr lang="sv-SE" smtClean="0"/>
              <a:t>2024-06-17</a:t>
            </a:fld>
            <a:endParaRPr lang="sv-SE"/>
          </a:p>
        </p:txBody>
      </p:sp>
      <p:sp>
        <p:nvSpPr>
          <p:cNvPr id="5" name="Platshållare för sidfot 4">
            <a:extLst>
              <a:ext uri="{FF2B5EF4-FFF2-40B4-BE49-F238E27FC236}">
                <a16:creationId xmlns:a16="http://schemas.microsoft.com/office/drawing/2014/main" id="{F198C71B-C841-3CD7-91DF-F6FB96ACCC95}"/>
              </a:ext>
            </a:extLst>
          </p:cNvPr>
          <p:cNvSpPr>
            <a:spLocks noGrp="1"/>
          </p:cNvSpPr>
          <p:nvPr>
            <p:ph type="ftr" sz="quarter" idx="11"/>
          </p:nvPr>
        </p:nvSpPr>
        <p:spPr/>
        <p:txBody>
          <a:bodyPr/>
          <a:lstStyle/>
          <a:p>
            <a:r>
              <a:rPr lang="sv-SE"/>
              <a:t>Sidfot</a:t>
            </a:r>
          </a:p>
        </p:txBody>
      </p:sp>
      <p:sp>
        <p:nvSpPr>
          <p:cNvPr id="6" name="Platshållare för bildnummer 5">
            <a:extLst>
              <a:ext uri="{FF2B5EF4-FFF2-40B4-BE49-F238E27FC236}">
                <a16:creationId xmlns:a16="http://schemas.microsoft.com/office/drawing/2014/main" id="{9B960BDF-0BE6-BA20-81D2-B32297355CEA}"/>
              </a:ext>
            </a:extLst>
          </p:cNvPr>
          <p:cNvSpPr>
            <a:spLocks noGrp="1"/>
          </p:cNvSpPr>
          <p:nvPr>
            <p:ph type="sldNum" sz="quarter" idx="12"/>
          </p:nvPr>
        </p:nvSpPr>
        <p:spPr/>
        <p:txBody>
          <a:bodyPr/>
          <a:lstStyle/>
          <a:p>
            <a:fld id="{87D0077D-55B0-1E4E-8AB8-E051B9750EFC}" type="slidenum">
              <a:rPr lang="sv-SE" smtClean="0"/>
              <a:t>‹#›</a:t>
            </a:fld>
            <a:endParaRPr lang="sv-SE"/>
          </a:p>
        </p:txBody>
      </p:sp>
      <p:sp>
        <p:nvSpPr>
          <p:cNvPr id="7" name="Frihandsfigur 6">
            <a:extLst>
              <a:ext uri="{FF2B5EF4-FFF2-40B4-BE49-F238E27FC236}">
                <a16:creationId xmlns:a16="http://schemas.microsoft.com/office/drawing/2014/main" id="{A7EB1C4B-A7C7-2078-334E-52340DA15CC0}"/>
              </a:ext>
            </a:extLst>
          </p:cNvPr>
          <p:cNvSpPr/>
          <p:nvPr userDrawn="1"/>
        </p:nvSpPr>
        <p:spPr>
          <a:xfrm rot="10800000">
            <a:off x="-52085" y="-7434"/>
            <a:ext cx="1932923" cy="1962264"/>
          </a:xfrm>
          <a:custGeom>
            <a:avLst/>
            <a:gdLst>
              <a:gd name="connsiteX0" fmla="*/ 132809 w 2659879"/>
              <a:gd name="connsiteY0" fmla="*/ 4505498 h 4505498"/>
              <a:gd name="connsiteX1" fmla="*/ 141122 w 2659879"/>
              <a:gd name="connsiteY1" fmla="*/ 4064923 h 4505498"/>
              <a:gd name="connsiteX2" fmla="*/ 1579224 w 2659879"/>
              <a:gd name="connsiteY2" fmla="*/ 2801389 h 4505498"/>
              <a:gd name="connsiteX3" fmla="*/ 2144489 w 2659879"/>
              <a:gd name="connsiteY3" fmla="*/ 606829 h 4505498"/>
              <a:gd name="connsiteX4" fmla="*/ 2659879 w 2659879"/>
              <a:gd name="connsiteY4"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10445"/>
              <a:gd name="connsiteY0" fmla="*/ 4530437 h 4530437"/>
              <a:gd name="connsiteX1" fmla="*/ 1479666 w 2510445"/>
              <a:gd name="connsiteY1" fmla="*/ 2701637 h 4530437"/>
              <a:gd name="connsiteX2" fmla="*/ 2510445 w 2510445"/>
              <a:gd name="connsiteY2" fmla="*/ 0 h 4530437"/>
              <a:gd name="connsiteX0" fmla="*/ 0 w 2510445"/>
              <a:gd name="connsiteY0" fmla="*/ 4530437 h 4530437"/>
              <a:gd name="connsiteX1" fmla="*/ 1479666 w 2510445"/>
              <a:gd name="connsiteY1" fmla="*/ 2701637 h 4530437"/>
              <a:gd name="connsiteX2" fmla="*/ 2510445 w 2510445"/>
              <a:gd name="connsiteY2" fmla="*/ 0 h 4530437"/>
              <a:gd name="connsiteX0" fmla="*/ 0 w 3685040"/>
              <a:gd name="connsiteY0" fmla="*/ 4537871 h 4537871"/>
              <a:gd name="connsiteX1" fmla="*/ 2654261 w 3685040"/>
              <a:gd name="connsiteY1" fmla="*/ 2701637 h 4537871"/>
              <a:gd name="connsiteX2" fmla="*/ 3685040 w 3685040"/>
              <a:gd name="connsiteY2" fmla="*/ 0 h 4537871"/>
              <a:gd name="connsiteX0" fmla="*/ 0 w 3685040"/>
              <a:gd name="connsiteY0" fmla="*/ 4537871 h 4537871"/>
              <a:gd name="connsiteX1" fmla="*/ 1821637 w 3685040"/>
              <a:gd name="connsiteY1" fmla="*/ 2805715 h 4537871"/>
              <a:gd name="connsiteX2" fmla="*/ 3685040 w 3685040"/>
              <a:gd name="connsiteY2" fmla="*/ 0 h 4537871"/>
              <a:gd name="connsiteX0" fmla="*/ 0 w 2800377"/>
              <a:gd name="connsiteY0" fmla="*/ 2842886 h 2842886"/>
              <a:gd name="connsiteX1" fmla="*/ 1821637 w 2800377"/>
              <a:gd name="connsiteY1" fmla="*/ 1110730 h 2842886"/>
              <a:gd name="connsiteX2" fmla="*/ 2800377 w 2800377"/>
              <a:gd name="connsiteY2" fmla="*/ 0 h 2842886"/>
              <a:gd name="connsiteX0" fmla="*/ 0 w 2800377"/>
              <a:gd name="connsiteY0" fmla="*/ 2842886 h 2842886"/>
              <a:gd name="connsiteX1" fmla="*/ 1821637 w 2800377"/>
              <a:gd name="connsiteY1" fmla="*/ 1110730 h 2842886"/>
              <a:gd name="connsiteX2" fmla="*/ 2800377 w 2800377"/>
              <a:gd name="connsiteY2" fmla="*/ 0 h 2842886"/>
              <a:gd name="connsiteX0" fmla="*/ 0 w 2800377"/>
              <a:gd name="connsiteY0" fmla="*/ 2842886 h 2842886"/>
              <a:gd name="connsiteX1" fmla="*/ 1702690 w 2800377"/>
              <a:gd name="connsiteY1" fmla="*/ 1304018 h 2842886"/>
              <a:gd name="connsiteX2" fmla="*/ 2800377 w 2800377"/>
              <a:gd name="connsiteY2" fmla="*/ 0 h 2842886"/>
            </a:gdLst>
            <a:ahLst/>
            <a:cxnLst>
              <a:cxn ang="0">
                <a:pos x="connsiteX0" y="connsiteY0"/>
              </a:cxn>
              <a:cxn ang="0">
                <a:pos x="connsiteX1" y="connsiteY1"/>
              </a:cxn>
              <a:cxn ang="0">
                <a:pos x="connsiteX2" y="connsiteY2"/>
              </a:cxn>
            </a:cxnLst>
            <a:rect l="l" t="t" r="r" b="b"/>
            <a:pathLst>
              <a:path w="2800377" h="2842886">
                <a:moveTo>
                  <a:pt x="0" y="2842886"/>
                </a:moveTo>
                <a:cubicBezTo>
                  <a:pt x="27016" y="1581776"/>
                  <a:pt x="1235961" y="1777832"/>
                  <a:pt x="1702690" y="1304018"/>
                </a:cubicBezTo>
                <a:cubicBezTo>
                  <a:pt x="2169420" y="830204"/>
                  <a:pt x="2177276" y="45298"/>
                  <a:pt x="2800377" y="0"/>
                </a:cubicBezTo>
              </a:path>
            </a:pathLst>
          </a:custGeom>
          <a:noFill/>
          <a:ln w="1143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Frihandsfigur 7">
            <a:extLst>
              <a:ext uri="{FF2B5EF4-FFF2-40B4-BE49-F238E27FC236}">
                <a16:creationId xmlns:a16="http://schemas.microsoft.com/office/drawing/2014/main" id="{427CA06C-B4A9-275D-1838-D89832F4E990}"/>
              </a:ext>
            </a:extLst>
          </p:cNvPr>
          <p:cNvSpPr/>
          <p:nvPr userDrawn="1"/>
        </p:nvSpPr>
        <p:spPr>
          <a:xfrm rot="10800000">
            <a:off x="10987893" y="5770829"/>
            <a:ext cx="1323054" cy="1087171"/>
          </a:xfrm>
          <a:custGeom>
            <a:avLst/>
            <a:gdLst>
              <a:gd name="connsiteX0" fmla="*/ 132809 w 2659879"/>
              <a:gd name="connsiteY0" fmla="*/ 4505498 h 4505498"/>
              <a:gd name="connsiteX1" fmla="*/ 141122 w 2659879"/>
              <a:gd name="connsiteY1" fmla="*/ 4064923 h 4505498"/>
              <a:gd name="connsiteX2" fmla="*/ 1579224 w 2659879"/>
              <a:gd name="connsiteY2" fmla="*/ 2801389 h 4505498"/>
              <a:gd name="connsiteX3" fmla="*/ 2144489 w 2659879"/>
              <a:gd name="connsiteY3" fmla="*/ 606829 h 4505498"/>
              <a:gd name="connsiteX4" fmla="*/ 2659879 w 2659879"/>
              <a:gd name="connsiteY4"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10445"/>
              <a:gd name="connsiteY0" fmla="*/ 4530437 h 4530437"/>
              <a:gd name="connsiteX1" fmla="*/ 1479666 w 2510445"/>
              <a:gd name="connsiteY1" fmla="*/ 2701637 h 4530437"/>
              <a:gd name="connsiteX2" fmla="*/ 2510445 w 2510445"/>
              <a:gd name="connsiteY2" fmla="*/ 0 h 4530437"/>
              <a:gd name="connsiteX0" fmla="*/ 0 w 2510445"/>
              <a:gd name="connsiteY0" fmla="*/ 4530437 h 4530437"/>
              <a:gd name="connsiteX1" fmla="*/ 1479666 w 2510445"/>
              <a:gd name="connsiteY1" fmla="*/ 2701637 h 4530437"/>
              <a:gd name="connsiteX2" fmla="*/ 2510445 w 2510445"/>
              <a:gd name="connsiteY2" fmla="*/ 0 h 4530437"/>
              <a:gd name="connsiteX0" fmla="*/ 0 w 1497161"/>
              <a:gd name="connsiteY0" fmla="*/ 5258984 h 5258984"/>
              <a:gd name="connsiteX1" fmla="*/ 1479666 w 1497161"/>
              <a:gd name="connsiteY1" fmla="*/ 3430184 h 5258984"/>
              <a:gd name="connsiteX2" fmla="*/ 1172298 w 1497161"/>
              <a:gd name="connsiteY2" fmla="*/ 0 h 5258984"/>
              <a:gd name="connsiteX0" fmla="*/ 0 w 1510839"/>
              <a:gd name="connsiteY0" fmla="*/ 5258984 h 5258984"/>
              <a:gd name="connsiteX1" fmla="*/ 1479666 w 1510839"/>
              <a:gd name="connsiteY1" fmla="*/ 3430184 h 5258984"/>
              <a:gd name="connsiteX2" fmla="*/ 1172298 w 1510839"/>
              <a:gd name="connsiteY2" fmla="*/ 0 h 5258984"/>
              <a:gd name="connsiteX0" fmla="*/ 0 w 2372790"/>
              <a:gd name="connsiteY0" fmla="*/ 5258984 h 5258984"/>
              <a:gd name="connsiteX1" fmla="*/ 2356895 w 2372790"/>
              <a:gd name="connsiteY1" fmla="*/ 2612428 h 5258984"/>
              <a:gd name="connsiteX2" fmla="*/ 1172298 w 2372790"/>
              <a:gd name="connsiteY2" fmla="*/ 0 h 5258984"/>
              <a:gd name="connsiteX0" fmla="*/ 2371936 w 2372622"/>
              <a:gd name="connsiteY0" fmla="*/ 3846496 h 3846496"/>
              <a:gd name="connsiteX1" fmla="*/ 1234782 w 2372622"/>
              <a:gd name="connsiteY1" fmla="*/ 2612428 h 3846496"/>
              <a:gd name="connsiteX2" fmla="*/ 50185 w 2372622"/>
              <a:gd name="connsiteY2" fmla="*/ 0 h 3846496"/>
              <a:gd name="connsiteX0" fmla="*/ 2371936 w 2371936"/>
              <a:gd name="connsiteY0" fmla="*/ 3846496 h 3846496"/>
              <a:gd name="connsiteX1" fmla="*/ 1234782 w 2371936"/>
              <a:gd name="connsiteY1" fmla="*/ 2612428 h 3846496"/>
              <a:gd name="connsiteX2" fmla="*/ 50185 w 2371936"/>
              <a:gd name="connsiteY2" fmla="*/ 0 h 3846496"/>
              <a:gd name="connsiteX0" fmla="*/ 2374282 w 2374282"/>
              <a:gd name="connsiteY0" fmla="*/ 3846496 h 3846496"/>
              <a:gd name="connsiteX1" fmla="*/ 1177655 w 2374282"/>
              <a:gd name="connsiteY1" fmla="*/ 2069735 h 3846496"/>
              <a:gd name="connsiteX2" fmla="*/ 52531 w 2374282"/>
              <a:gd name="connsiteY2" fmla="*/ 0 h 3846496"/>
              <a:gd name="connsiteX0" fmla="*/ 3205467 w 3205467"/>
              <a:gd name="connsiteY0" fmla="*/ 1028955 h 2085603"/>
              <a:gd name="connsiteX1" fmla="*/ 1183650 w 3205467"/>
              <a:gd name="connsiteY1" fmla="*/ 2069735 h 2085603"/>
              <a:gd name="connsiteX2" fmla="*/ 58526 w 3205467"/>
              <a:gd name="connsiteY2" fmla="*/ 0 h 2085603"/>
              <a:gd name="connsiteX0" fmla="*/ 3205467 w 3205467"/>
              <a:gd name="connsiteY0" fmla="*/ 1028955 h 2169915"/>
              <a:gd name="connsiteX1" fmla="*/ 1183650 w 3205467"/>
              <a:gd name="connsiteY1" fmla="*/ 2069735 h 2169915"/>
              <a:gd name="connsiteX2" fmla="*/ 58526 w 3205467"/>
              <a:gd name="connsiteY2" fmla="*/ 0 h 2169915"/>
              <a:gd name="connsiteX0" fmla="*/ 3220482 w 3220482"/>
              <a:gd name="connsiteY0" fmla="*/ 1028955 h 2413710"/>
              <a:gd name="connsiteX1" fmla="*/ 960772 w 3220482"/>
              <a:gd name="connsiteY1" fmla="*/ 2359667 h 2413710"/>
              <a:gd name="connsiteX2" fmla="*/ 73541 w 3220482"/>
              <a:gd name="connsiteY2" fmla="*/ 0 h 2413710"/>
              <a:gd name="connsiteX0" fmla="*/ 2942185 w 2942185"/>
              <a:gd name="connsiteY0" fmla="*/ 991784 h 2407812"/>
              <a:gd name="connsiteX1" fmla="*/ 957538 w 2942185"/>
              <a:gd name="connsiteY1" fmla="*/ 2359667 h 2407812"/>
              <a:gd name="connsiteX2" fmla="*/ 70307 w 2942185"/>
              <a:gd name="connsiteY2" fmla="*/ 0 h 2407812"/>
              <a:gd name="connsiteX0" fmla="*/ 1984647 w 1984647"/>
              <a:gd name="connsiteY0" fmla="*/ 0 h 1416028"/>
              <a:gd name="connsiteX1" fmla="*/ 0 w 1984647"/>
              <a:gd name="connsiteY1" fmla="*/ 1367883 h 1416028"/>
              <a:gd name="connsiteX0" fmla="*/ 1984647 w 1984647"/>
              <a:gd name="connsiteY0" fmla="*/ 0 h 1373444"/>
              <a:gd name="connsiteX1" fmla="*/ 0 w 1984647"/>
              <a:gd name="connsiteY1" fmla="*/ 1367883 h 1373444"/>
              <a:gd name="connsiteX0" fmla="*/ 1984647 w 1984647"/>
              <a:gd name="connsiteY0" fmla="*/ 0 h 1371630"/>
              <a:gd name="connsiteX1" fmla="*/ 0 w 1984647"/>
              <a:gd name="connsiteY1" fmla="*/ 1367883 h 1371630"/>
            </a:gdLst>
            <a:ahLst/>
            <a:cxnLst>
              <a:cxn ang="0">
                <a:pos x="connsiteX0" y="connsiteY0"/>
              </a:cxn>
              <a:cxn ang="0">
                <a:pos x="connsiteX1" y="connsiteY1"/>
              </a:cxn>
            </a:cxnLst>
            <a:rect l="l" t="t" r="r" b="b"/>
            <a:pathLst>
              <a:path w="1984647" h="1371630">
                <a:moveTo>
                  <a:pt x="1984647" y="0"/>
                </a:moveTo>
                <a:cubicBezTo>
                  <a:pt x="1911316" y="1224746"/>
                  <a:pt x="779739" y="1401870"/>
                  <a:pt x="0" y="1367883"/>
                </a:cubicBezTo>
              </a:path>
            </a:pathLst>
          </a:custGeom>
          <a:noFill/>
          <a:ln w="12700">
            <a:solidFill>
              <a:schemeClr val="accent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1">
            <a:extLst>
              <a:ext uri="{FF2B5EF4-FFF2-40B4-BE49-F238E27FC236}">
                <a16:creationId xmlns:a16="http://schemas.microsoft.com/office/drawing/2014/main" id="{4555BF2C-0915-7823-2EB9-57D0E7D6CD1E}"/>
              </a:ext>
            </a:extLst>
          </p:cNvPr>
          <p:cNvSpPr>
            <a:spLocks noGrp="1"/>
          </p:cNvSpPr>
          <p:nvPr>
            <p:ph type="title"/>
          </p:nvPr>
        </p:nvSpPr>
        <p:spPr>
          <a:xfrm>
            <a:off x="1309832" y="1939925"/>
            <a:ext cx="9559636" cy="2852737"/>
          </a:xfrm>
        </p:spPr>
        <p:txBody>
          <a:bodyPr anchor="ctr"/>
          <a:lstStyle>
            <a:lvl1pPr algn="ctr">
              <a:defRPr sz="6000"/>
            </a:lvl1pPr>
          </a:lstStyle>
          <a:p>
            <a:r>
              <a:rPr lang="sv-SE"/>
              <a:t>Klicka här för att ändra mall för rubrikformat</a:t>
            </a:r>
          </a:p>
        </p:txBody>
      </p:sp>
      <p:sp>
        <p:nvSpPr>
          <p:cNvPr id="10" name="Platshållare för text 2">
            <a:extLst>
              <a:ext uri="{FF2B5EF4-FFF2-40B4-BE49-F238E27FC236}">
                <a16:creationId xmlns:a16="http://schemas.microsoft.com/office/drawing/2014/main" id="{435E3B75-117D-0763-B906-784B8DF1E3EE}"/>
              </a:ext>
            </a:extLst>
          </p:cNvPr>
          <p:cNvSpPr>
            <a:spLocks noGrp="1"/>
          </p:cNvSpPr>
          <p:nvPr>
            <p:ph type="body" idx="1"/>
          </p:nvPr>
        </p:nvSpPr>
        <p:spPr>
          <a:xfrm>
            <a:off x="1309832" y="5097929"/>
            <a:ext cx="9559636" cy="991721"/>
          </a:xfrm>
        </p:spPr>
        <p:txBody>
          <a:bodyPr/>
          <a:lstStyle>
            <a:lvl1pPr marL="0" indent="0" algn="ctr">
              <a:buNone/>
              <a:defRPr sz="20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v-SE"/>
              <a:t>Klicka här för att ändra format på bakgrundstexten</a:t>
            </a:r>
          </a:p>
        </p:txBody>
      </p:sp>
    </p:spTree>
    <p:extLst>
      <p:ext uri="{BB962C8B-B14F-4D97-AF65-F5344CB8AC3E}">
        <p14:creationId xmlns:p14="http://schemas.microsoft.com/office/powerpoint/2010/main" val="2549084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CB4483E-7602-DA4B-91E4-B22B477EE2EA}"/>
              </a:ext>
            </a:extLst>
          </p:cNvPr>
          <p:cNvSpPr>
            <a:spLocks noGrp="1"/>
          </p:cNvSpPr>
          <p:nvPr>
            <p:ph type="title"/>
          </p:nvPr>
        </p:nvSpPr>
        <p:spPr>
          <a:xfrm>
            <a:off x="1374775" y="1760111"/>
            <a:ext cx="3182938" cy="1285875"/>
          </a:xfrm>
        </p:spPr>
        <p:txBody>
          <a:bodyPr anchor="t"/>
          <a:lstStyle>
            <a:lvl1pPr>
              <a:defRPr sz="2800"/>
            </a:lvl1pPr>
          </a:lstStyle>
          <a:p>
            <a:r>
              <a:rPr lang="sv-SE"/>
              <a:t>Klicka här för att ändra mall för rubrikformat</a:t>
            </a:r>
          </a:p>
        </p:txBody>
      </p:sp>
      <p:sp>
        <p:nvSpPr>
          <p:cNvPr id="3" name="Platshållare för sidfot 2">
            <a:extLst>
              <a:ext uri="{FF2B5EF4-FFF2-40B4-BE49-F238E27FC236}">
                <a16:creationId xmlns:a16="http://schemas.microsoft.com/office/drawing/2014/main" id="{E11F068C-EE56-094E-85B9-914E9B8A776C}"/>
              </a:ext>
            </a:extLst>
          </p:cNvPr>
          <p:cNvSpPr>
            <a:spLocks noGrp="1"/>
          </p:cNvSpPr>
          <p:nvPr>
            <p:ph type="ftr" sz="quarter" idx="10"/>
          </p:nvPr>
        </p:nvSpPr>
        <p:spPr/>
        <p:txBody>
          <a:bodyPr/>
          <a:lstStyle/>
          <a:p>
            <a:r>
              <a:rPr lang="sv-SE"/>
              <a:t>Sidfot</a:t>
            </a:r>
          </a:p>
        </p:txBody>
      </p:sp>
      <p:sp>
        <p:nvSpPr>
          <p:cNvPr id="4" name="Platshållare för datum 3">
            <a:extLst>
              <a:ext uri="{FF2B5EF4-FFF2-40B4-BE49-F238E27FC236}">
                <a16:creationId xmlns:a16="http://schemas.microsoft.com/office/drawing/2014/main" id="{EB6E5BF2-64F5-F74E-B3A5-C677EFBF2D2F}"/>
              </a:ext>
            </a:extLst>
          </p:cNvPr>
          <p:cNvSpPr>
            <a:spLocks noGrp="1"/>
          </p:cNvSpPr>
          <p:nvPr>
            <p:ph type="dt" sz="half" idx="11"/>
          </p:nvPr>
        </p:nvSpPr>
        <p:spPr/>
        <p:txBody>
          <a:bodyPr/>
          <a:lstStyle/>
          <a:p>
            <a:fld id="{C4739231-CDFD-2548-9407-618138BBA176}" type="datetime1">
              <a:rPr lang="sv-SE" smtClean="0"/>
              <a:t>2024-06-17</a:t>
            </a:fld>
            <a:endParaRPr lang="sv-SE"/>
          </a:p>
        </p:txBody>
      </p:sp>
      <p:sp>
        <p:nvSpPr>
          <p:cNvPr id="5" name="Platshållare för bildnummer 4">
            <a:extLst>
              <a:ext uri="{FF2B5EF4-FFF2-40B4-BE49-F238E27FC236}">
                <a16:creationId xmlns:a16="http://schemas.microsoft.com/office/drawing/2014/main" id="{A147EC3B-1737-D043-91BF-BF58FA8E55F8}"/>
              </a:ext>
            </a:extLst>
          </p:cNvPr>
          <p:cNvSpPr>
            <a:spLocks noGrp="1"/>
          </p:cNvSpPr>
          <p:nvPr>
            <p:ph type="sldNum" sz="quarter" idx="12"/>
          </p:nvPr>
        </p:nvSpPr>
        <p:spPr/>
        <p:txBody>
          <a:bodyPr/>
          <a:lstStyle/>
          <a:p>
            <a:fld id="{3EDFEE4B-213D-304B-BE6A-BD4AF3E100B7}" type="slidenum">
              <a:rPr lang="sv-SE" smtClean="0"/>
              <a:pPr/>
              <a:t>‹#›</a:t>
            </a:fld>
            <a:endParaRPr lang="sv-SE"/>
          </a:p>
        </p:txBody>
      </p:sp>
      <p:sp>
        <p:nvSpPr>
          <p:cNvPr id="10" name="Platshållare för innehåll 9">
            <a:extLst>
              <a:ext uri="{FF2B5EF4-FFF2-40B4-BE49-F238E27FC236}">
                <a16:creationId xmlns:a16="http://schemas.microsoft.com/office/drawing/2014/main" id="{A0C32C75-BCDF-BC4E-97A2-A9B9DF81A847}"/>
              </a:ext>
            </a:extLst>
          </p:cNvPr>
          <p:cNvSpPr>
            <a:spLocks noGrp="1"/>
          </p:cNvSpPr>
          <p:nvPr>
            <p:ph sz="quarter" idx="13"/>
          </p:nvPr>
        </p:nvSpPr>
        <p:spPr>
          <a:xfrm>
            <a:off x="4737100" y="1805049"/>
            <a:ext cx="6080125" cy="4411601"/>
          </a:xfrm>
        </p:spPr>
        <p:txBody>
          <a:bodyPr/>
          <a:lstStyle>
            <a:lvl1pPr marL="228600" indent="-228600">
              <a:lnSpc>
                <a:spcPct val="100000"/>
              </a:lnSpc>
              <a:spcBef>
                <a:spcPts val="2000"/>
              </a:spcBef>
              <a:buClr>
                <a:schemeClr val="accent1"/>
              </a:buClr>
              <a:buFont typeface="Arial" panose="020B0604020202020204" pitchFamily="34" charset="0"/>
              <a:buChar char="•"/>
              <a:defRPr sz="2000"/>
            </a:lvl1pPr>
            <a:lvl2pPr marL="685800" indent="-228600">
              <a:lnSpc>
                <a:spcPct val="100000"/>
              </a:lnSpc>
              <a:spcBef>
                <a:spcPts val="2300"/>
              </a:spcBef>
              <a:buClr>
                <a:schemeClr val="accent1"/>
              </a:buClr>
              <a:buFont typeface="Arial" panose="020B0604020202020204" pitchFamily="34" charset="0"/>
              <a:buChar char="•"/>
              <a:defRPr sz="1800"/>
            </a:lvl2pPr>
            <a:lvl3pPr marL="1143000" indent="-228600">
              <a:lnSpc>
                <a:spcPct val="100000"/>
              </a:lnSpc>
              <a:spcBef>
                <a:spcPts val="1700"/>
              </a:spcBef>
              <a:buClr>
                <a:schemeClr val="accent1"/>
              </a:buClr>
              <a:buFont typeface="Arial" panose="020B0604020202020204" pitchFamily="34" charset="0"/>
              <a:buChar char="•"/>
              <a:defRPr sz="1600"/>
            </a:lvl3pPr>
            <a:lvl4pPr marL="1600200" indent="-228600">
              <a:lnSpc>
                <a:spcPct val="100000"/>
              </a:lnSpc>
              <a:spcBef>
                <a:spcPts val="1700"/>
              </a:spcBef>
              <a:buClr>
                <a:schemeClr val="accent1"/>
              </a:buClr>
              <a:buFont typeface="Arial" panose="020B0604020202020204" pitchFamily="34" charset="0"/>
              <a:buChar char="•"/>
              <a:defRPr sz="1400"/>
            </a:lvl4pPr>
            <a:lvl5pPr marL="2057400" indent="-228600">
              <a:lnSpc>
                <a:spcPct val="100000"/>
              </a:lnSpc>
              <a:spcBef>
                <a:spcPts val="1700"/>
              </a:spcBef>
              <a:buClr>
                <a:schemeClr val="accent1"/>
              </a:buClr>
              <a:buFont typeface="Arial" panose="020B0604020202020204" pitchFamily="34" charset="0"/>
              <a:buChar char="•"/>
              <a:defRPr sz="1200"/>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Frihandsfigur 5">
            <a:extLst>
              <a:ext uri="{FF2B5EF4-FFF2-40B4-BE49-F238E27FC236}">
                <a16:creationId xmlns:a16="http://schemas.microsoft.com/office/drawing/2014/main" id="{B4834D1F-85A2-FE1C-1832-8B8C901D140D}"/>
              </a:ext>
            </a:extLst>
          </p:cNvPr>
          <p:cNvSpPr/>
          <p:nvPr userDrawn="1"/>
        </p:nvSpPr>
        <p:spPr>
          <a:xfrm rot="4324246">
            <a:off x="9957670" y="3782349"/>
            <a:ext cx="1864674" cy="3346873"/>
          </a:xfrm>
          <a:custGeom>
            <a:avLst/>
            <a:gdLst>
              <a:gd name="connsiteX0" fmla="*/ 132809 w 2659879"/>
              <a:gd name="connsiteY0" fmla="*/ 4505498 h 4505498"/>
              <a:gd name="connsiteX1" fmla="*/ 141122 w 2659879"/>
              <a:gd name="connsiteY1" fmla="*/ 4064923 h 4505498"/>
              <a:gd name="connsiteX2" fmla="*/ 1579224 w 2659879"/>
              <a:gd name="connsiteY2" fmla="*/ 2801389 h 4505498"/>
              <a:gd name="connsiteX3" fmla="*/ 2144489 w 2659879"/>
              <a:gd name="connsiteY3" fmla="*/ 606829 h 4505498"/>
              <a:gd name="connsiteX4" fmla="*/ 2659879 w 2659879"/>
              <a:gd name="connsiteY4"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10445"/>
              <a:gd name="connsiteY0" fmla="*/ 4530437 h 4530437"/>
              <a:gd name="connsiteX1" fmla="*/ 1479666 w 2510445"/>
              <a:gd name="connsiteY1" fmla="*/ 2701637 h 4530437"/>
              <a:gd name="connsiteX2" fmla="*/ 2510445 w 2510445"/>
              <a:gd name="connsiteY2" fmla="*/ 0 h 4530437"/>
              <a:gd name="connsiteX0" fmla="*/ 0 w 2510445"/>
              <a:gd name="connsiteY0" fmla="*/ 4530437 h 4530437"/>
              <a:gd name="connsiteX1" fmla="*/ 1479666 w 2510445"/>
              <a:gd name="connsiteY1" fmla="*/ 2701637 h 4530437"/>
              <a:gd name="connsiteX2" fmla="*/ 2510445 w 2510445"/>
              <a:gd name="connsiteY2" fmla="*/ 0 h 4530437"/>
              <a:gd name="connsiteX0" fmla="*/ 0 w 1497161"/>
              <a:gd name="connsiteY0" fmla="*/ 5258984 h 5258984"/>
              <a:gd name="connsiteX1" fmla="*/ 1479666 w 1497161"/>
              <a:gd name="connsiteY1" fmla="*/ 3430184 h 5258984"/>
              <a:gd name="connsiteX2" fmla="*/ 1172298 w 1497161"/>
              <a:gd name="connsiteY2" fmla="*/ 0 h 5258984"/>
              <a:gd name="connsiteX0" fmla="*/ 0 w 1510839"/>
              <a:gd name="connsiteY0" fmla="*/ 5258984 h 5258984"/>
              <a:gd name="connsiteX1" fmla="*/ 1479666 w 1510839"/>
              <a:gd name="connsiteY1" fmla="*/ 3430184 h 5258984"/>
              <a:gd name="connsiteX2" fmla="*/ 1172298 w 1510839"/>
              <a:gd name="connsiteY2" fmla="*/ 0 h 5258984"/>
              <a:gd name="connsiteX0" fmla="*/ 0 w 2372790"/>
              <a:gd name="connsiteY0" fmla="*/ 5258984 h 5258984"/>
              <a:gd name="connsiteX1" fmla="*/ 2356895 w 2372790"/>
              <a:gd name="connsiteY1" fmla="*/ 2612428 h 5258984"/>
              <a:gd name="connsiteX2" fmla="*/ 1172298 w 2372790"/>
              <a:gd name="connsiteY2" fmla="*/ 0 h 5258984"/>
              <a:gd name="connsiteX0" fmla="*/ 2371936 w 2372622"/>
              <a:gd name="connsiteY0" fmla="*/ 3846496 h 3846496"/>
              <a:gd name="connsiteX1" fmla="*/ 1234782 w 2372622"/>
              <a:gd name="connsiteY1" fmla="*/ 2612428 h 3846496"/>
              <a:gd name="connsiteX2" fmla="*/ 50185 w 2372622"/>
              <a:gd name="connsiteY2" fmla="*/ 0 h 3846496"/>
              <a:gd name="connsiteX0" fmla="*/ 2371936 w 2371936"/>
              <a:gd name="connsiteY0" fmla="*/ 3846496 h 3846496"/>
              <a:gd name="connsiteX1" fmla="*/ 1234782 w 2371936"/>
              <a:gd name="connsiteY1" fmla="*/ 2612428 h 3846496"/>
              <a:gd name="connsiteX2" fmla="*/ 50185 w 2371936"/>
              <a:gd name="connsiteY2" fmla="*/ 0 h 3846496"/>
              <a:gd name="connsiteX0" fmla="*/ 2374282 w 2374282"/>
              <a:gd name="connsiteY0" fmla="*/ 3846496 h 3846496"/>
              <a:gd name="connsiteX1" fmla="*/ 1177655 w 2374282"/>
              <a:gd name="connsiteY1" fmla="*/ 2069735 h 3846496"/>
              <a:gd name="connsiteX2" fmla="*/ 52531 w 2374282"/>
              <a:gd name="connsiteY2" fmla="*/ 0 h 3846496"/>
            </a:gdLst>
            <a:ahLst/>
            <a:cxnLst>
              <a:cxn ang="0">
                <a:pos x="connsiteX0" y="connsiteY0"/>
              </a:cxn>
              <a:cxn ang="0">
                <a:pos x="connsiteX1" y="connsiteY1"/>
              </a:cxn>
              <a:cxn ang="0">
                <a:pos x="connsiteX2" y="connsiteY2"/>
              </a:cxn>
            </a:cxnLst>
            <a:rect l="l" t="t" r="r" b="b"/>
            <a:pathLst>
              <a:path w="2374282" h="3846496">
                <a:moveTo>
                  <a:pt x="2374282" y="3846496"/>
                </a:moveTo>
                <a:cubicBezTo>
                  <a:pt x="1137493" y="3782284"/>
                  <a:pt x="1564614" y="2710818"/>
                  <a:pt x="1177655" y="2069735"/>
                </a:cubicBezTo>
                <a:cubicBezTo>
                  <a:pt x="790697" y="1428652"/>
                  <a:pt x="-243467" y="1435483"/>
                  <a:pt x="52531" y="0"/>
                </a:cubicBezTo>
              </a:path>
            </a:pathLst>
          </a:custGeom>
          <a:noFill/>
          <a:ln w="127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Frihandsfigur 6">
            <a:extLst>
              <a:ext uri="{FF2B5EF4-FFF2-40B4-BE49-F238E27FC236}">
                <a16:creationId xmlns:a16="http://schemas.microsoft.com/office/drawing/2014/main" id="{4F39EB9E-7488-C86F-F2FC-C9778F33A969}"/>
              </a:ext>
            </a:extLst>
          </p:cNvPr>
          <p:cNvSpPr/>
          <p:nvPr userDrawn="1"/>
        </p:nvSpPr>
        <p:spPr>
          <a:xfrm rot="5400000">
            <a:off x="41843" y="732395"/>
            <a:ext cx="1210330" cy="1294018"/>
          </a:xfrm>
          <a:custGeom>
            <a:avLst/>
            <a:gdLst>
              <a:gd name="connsiteX0" fmla="*/ 132809 w 2659879"/>
              <a:gd name="connsiteY0" fmla="*/ 4505498 h 4505498"/>
              <a:gd name="connsiteX1" fmla="*/ 141122 w 2659879"/>
              <a:gd name="connsiteY1" fmla="*/ 4064923 h 4505498"/>
              <a:gd name="connsiteX2" fmla="*/ 1579224 w 2659879"/>
              <a:gd name="connsiteY2" fmla="*/ 2801389 h 4505498"/>
              <a:gd name="connsiteX3" fmla="*/ 2144489 w 2659879"/>
              <a:gd name="connsiteY3" fmla="*/ 606829 h 4505498"/>
              <a:gd name="connsiteX4" fmla="*/ 2659879 w 2659879"/>
              <a:gd name="connsiteY4"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10445"/>
              <a:gd name="connsiteY0" fmla="*/ 4530437 h 4530437"/>
              <a:gd name="connsiteX1" fmla="*/ 1479666 w 2510445"/>
              <a:gd name="connsiteY1" fmla="*/ 2701637 h 4530437"/>
              <a:gd name="connsiteX2" fmla="*/ 2510445 w 2510445"/>
              <a:gd name="connsiteY2" fmla="*/ 0 h 4530437"/>
              <a:gd name="connsiteX0" fmla="*/ 0 w 2510445"/>
              <a:gd name="connsiteY0" fmla="*/ 4530437 h 4530437"/>
              <a:gd name="connsiteX1" fmla="*/ 1479666 w 2510445"/>
              <a:gd name="connsiteY1" fmla="*/ 2701637 h 4530437"/>
              <a:gd name="connsiteX2" fmla="*/ 2510445 w 2510445"/>
              <a:gd name="connsiteY2" fmla="*/ 0 h 4530437"/>
              <a:gd name="connsiteX0" fmla="*/ 0 w 1734882"/>
              <a:gd name="connsiteY0" fmla="*/ 2602461 h 2602461"/>
              <a:gd name="connsiteX1" fmla="*/ 1479666 w 1734882"/>
              <a:gd name="connsiteY1" fmla="*/ 773661 h 2602461"/>
              <a:gd name="connsiteX2" fmla="*/ 1734882 w 1734882"/>
              <a:gd name="connsiteY2" fmla="*/ 0 h 2602461"/>
              <a:gd name="connsiteX0" fmla="*/ 0 w 1734882"/>
              <a:gd name="connsiteY0" fmla="*/ 2602461 h 2602461"/>
              <a:gd name="connsiteX1" fmla="*/ 1734882 w 1734882"/>
              <a:gd name="connsiteY1" fmla="*/ 0 h 2602461"/>
              <a:gd name="connsiteX0" fmla="*/ 0 w 1734882"/>
              <a:gd name="connsiteY0" fmla="*/ 2602461 h 2602461"/>
              <a:gd name="connsiteX1" fmla="*/ 1734882 w 1734882"/>
              <a:gd name="connsiteY1" fmla="*/ 0 h 2602461"/>
              <a:gd name="connsiteX0" fmla="*/ 0 w 1734882"/>
              <a:gd name="connsiteY0" fmla="*/ 2602461 h 2602461"/>
              <a:gd name="connsiteX1" fmla="*/ 1734882 w 1734882"/>
              <a:gd name="connsiteY1" fmla="*/ 0 h 2602461"/>
              <a:gd name="connsiteX0" fmla="*/ 0 w 1673652"/>
              <a:gd name="connsiteY0" fmla="*/ 2602461 h 2602461"/>
              <a:gd name="connsiteX1" fmla="*/ 1673652 w 1673652"/>
              <a:gd name="connsiteY1" fmla="*/ 0 h 2602461"/>
              <a:gd name="connsiteX0" fmla="*/ 0 w 1674914"/>
              <a:gd name="connsiteY0" fmla="*/ 2602461 h 2602461"/>
              <a:gd name="connsiteX1" fmla="*/ 1673652 w 1674914"/>
              <a:gd name="connsiteY1" fmla="*/ 0 h 2602461"/>
            </a:gdLst>
            <a:ahLst/>
            <a:cxnLst>
              <a:cxn ang="0">
                <a:pos x="connsiteX0" y="connsiteY0"/>
              </a:cxn>
              <a:cxn ang="0">
                <a:pos x="connsiteX1" y="connsiteY1"/>
              </a:cxn>
            </a:cxnLst>
            <a:rect l="l" t="t" r="r" b="b"/>
            <a:pathLst>
              <a:path w="1674914" h="2602461">
                <a:moveTo>
                  <a:pt x="0" y="2602461"/>
                </a:moveTo>
                <a:cubicBezTo>
                  <a:pt x="6827" y="889631"/>
                  <a:pt x="1728054" y="1193761"/>
                  <a:pt x="1673652" y="0"/>
                </a:cubicBezTo>
              </a:path>
            </a:pathLst>
          </a:custGeom>
          <a:noFill/>
          <a:ln w="1143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780209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med bild">
    <p:bg>
      <p:bgPr>
        <a:solidFill>
          <a:schemeClr val="bg2"/>
        </a:solidFill>
        <a:effectLst/>
      </p:bgPr>
    </p:bg>
    <p:spTree>
      <p:nvGrpSpPr>
        <p:cNvPr id="1" name=""/>
        <p:cNvGrpSpPr/>
        <p:nvPr/>
      </p:nvGrpSpPr>
      <p:grpSpPr>
        <a:xfrm>
          <a:off x="0" y="0"/>
          <a:ext cx="0" cy="0"/>
          <a:chOff x="0" y="0"/>
          <a:chExt cx="0" cy="0"/>
        </a:xfrm>
      </p:grpSpPr>
      <p:sp>
        <p:nvSpPr>
          <p:cNvPr id="8" name="Platshållare för bild 7">
            <a:extLst>
              <a:ext uri="{FF2B5EF4-FFF2-40B4-BE49-F238E27FC236}">
                <a16:creationId xmlns:a16="http://schemas.microsoft.com/office/drawing/2014/main" id="{4BC008C3-707B-CF74-6737-AB7D95357E82}"/>
              </a:ext>
            </a:extLst>
          </p:cNvPr>
          <p:cNvSpPr>
            <a:spLocks noGrp="1"/>
          </p:cNvSpPr>
          <p:nvPr>
            <p:ph type="pic" sz="quarter" idx="14" hasCustomPrompt="1"/>
          </p:nvPr>
        </p:nvSpPr>
        <p:spPr>
          <a:xfrm>
            <a:off x="6349274" y="-9426"/>
            <a:ext cx="5842726" cy="6886280"/>
          </a:xfrm>
          <a:custGeom>
            <a:avLst/>
            <a:gdLst>
              <a:gd name="connsiteX0" fmla="*/ 131761 w 5703124"/>
              <a:gd name="connsiteY0" fmla="*/ 0 h 6858000"/>
              <a:gd name="connsiteX1" fmla="*/ 5703124 w 5703124"/>
              <a:gd name="connsiteY1" fmla="*/ 0 h 6858000"/>
              <a:gd name="connsiteX2" fmla="*/ 5703124 w 5703124"/>
              <a:gd name="connsiteY2" fmla="*/ 6858000 h 6858000"/>
              <a:gd name="connsiteX3" fmla="*/ 95975 w 5703124"/>
              <a:gd name="connsiteY3" fmla="*/ 6858000 h 6858000"/>
              <a:gd name="connsiteX4" fmla="*/ 79320 w 5703124"/>
              <a:gd name="connsiteY4" fmla="*/ 6714804 h 6858000"/>
              <a:gd name="connsiteX5" fmla="*/ 143934 w 5703124"/>
              <a:gd name="connsiteY5" fmla="*/ 107400 h 6858000"/>
              <a:gd name="connsiteX0" fmla="*/ 177353 w 5748716"/>
              <a:gd name="connsiteY0" fmla="*/ 0 h 6876853"/>
              <a:gd name="connsiteX1" fmla="*/ 5748716 w 5748716"/>
              <a:gd name="connsiteY1" fmla="*/ 0 h 6876853"/>
              <a:gd name="connsiteX2" fmla="*/ 5748716 w 5748716"/>
              <a:gd name="connsiteY2" fmla="*/ 6858000 h 6876853"/>
              <a:gd name="connsiteX3" fmla="*/ 165 w 5748716"/>
              <a:gd name="connsiteY3" fmla="*/ 6876853 h 6876853"/>
              <a:gd name="connsiteX4" fmla="*/ 124912 w 5748716"/>
              <a:gd name="connsiteY4" fmla="*/ 6714804 h 6876853"/>
              <a:gd name="connsiteX5" fmla="*/ 189526 w 5748716"/>
              <a:gd name="connsiteY5" fmla="*/ 107400 h 6876853"/>
              <a:gd name="connsiteX6" fmla="*/ 177353 w 5748716"/>
              <a:gd name="connsiteY6" fmla="*/ 0 h 6876853"/>
              <a:gd name="connsiteX0" fmla="*/ 550484 w 6121847"/>
              <a:gd name="connsiteY0" fmla="*/ 0 h 6876853"/>
              <a:gd name="connsiteX1" fmla="*/ 6121847 w 6121847"/>
              <a:gd name="connsiteY1" fmla="*/ 0 h 6876853"/>
              <a:gd name="connsiteX2" fmla="*/ 6121847 w 6121847"/>
              <a:gd name="connsiteY2" fmla="*/ 6858000 h 6876853"/>
              <a:gd name="connsiteX3" fmla="*/ 373296 w 6121847"/>
              <a:gd name="connsiteY3" fmla="*/ 6876853 h 6876853"/>
              <a:gd name="connsiteX4" fmla="*/ 562657 w 6121847"/>
              <a:gd name="connsiteY4" fmla="*/ 107400 h 6876853"/>
              <a:gd name="connsiteX5" fmla="*/ 550484 w 6121847"/>
              <a:gd name="connsiteY5" fmla="*/ 0 h 6876853"/>
              <a:gd name="connsiteX0" fmla="*/ 237667 w 5809030"/>
              <a:gd name="connsiteY0" fmla="*/ 0 h 6876853"/>
              <a:gd name="connsiteX1" fmla="*/ 5809030 w 5809030"/>
              <a:gd name="connsiteY1" fmla="*/ 0 h 6876853"/>
              <a:gd name="connsiteX2" fmla="*/ 5809030 w 5809030"/>
              <a:gd name="connsiteY2" fmla="*/ 6858000 h 6876853"/>
              <a:gd name="connsiteX3" fmla="*/ 60479 w 5809030"/>
              <a:gd name="connsiteY3" fmla="*/ 6876853 h 6876853"/>
              <a:gd name="connsiteX4" fmla="*/ 249840 w 5809030"/>
              <a:gd name="connsiteY4" fmla="*/ 107400 h 6876853"/>
              <a:gd name="connsiteX5" fmla="*/ 237667 w 5809030"/>
              <a:gd name="connsiteY5" fmla="*/ 0 h 6876853"/>
              <a:gd name="connsiteX0" fmla="*/ 801311 w 6372674"/>
              <a:gd name="connsiteY0" fmla="*/ 0 h 6876853"/>
              <a:gd name="connsiteX1" fmla="*/ 6372674 w 6372674"/>
              <a:gd name="connsiteY1" fmla="*/ 0 h 6876853"/>
              <a:gd name="connsiteX2" fmla="*/ 6372674 w 6372674"/>
              <a:gd name="connsiteY2" fmla="*/ 6858000 h 6876853"/>
              <a:gd name="connsiteX3" fmla="*/ 624123 w 6372674"/>
              <a:gd name="connsiteY3" fmla="*/ 6876853 h 6876853"/>
              <a:gd name="connsiteX4" fmla="*/ 801311 w 6372674"/>
              <a:gd name="connsiteY4" fmla="*/ 0 h 6876853"/>
              <a:gd name="connsiteX0" fmla="*/ 476570 w 6047933"/>
              <a:gd name="connsiteY0" fmla="*/ 0 h 6876853"/>
              <a:gd name="connsiteX1" fmla="*/ 6047933 w 6047933"/>
              <a:gd name="connsiteY1" fmla="*/ 0 h 6876853"/>
              <a:gd name="connsiteX2" fmla="*/ 6047933 w 6047933"/>
              <a:gd name="connsiteY2" fmla="*/ 6858000 h 6876853"/>
              <a:gd name="connsiteX3" fmla="*/ 299382 w 6047933"/>
              <a:gd name="connsiteY3" fmla="*/ 6876853 h 6876853"/>
              <a:gd name="connsiteX4" fmla="*/ 476570 w 6047933"/>
              <a:gd name="connsiteY4" fmla="*/ 0 h 6876853"/>
              <a:gd name="connsiteX0" fmla="*/ 825516 w 6000953"/>
              <a:gd name="connsiteY0" fmla="*/ 0 h 6895707"/>
              <a:gd name="connsiteX1" fmla="*/ 6000953 w 6000953"/>
              <a:gd name="connsiteY1" fmla="*/ 18854 h 6895707"/>
              <a:gd name="connsiteX2" fmla="*/ 6000953 w 6000953"/>
              <a:gd name="connsiteY2" fmla="*/ 6876854 h 6895707"/>
              <a:gd name="connsiteX3" fmla="*/ 252402 w 6000953"/>
              <a:gd name="connsiteY3" fmla="*/ 6895707 h 6895707"/>
              <a:gd name="connsiteX4" fmla="*/ 825516 w 6000953"/>
              <a:gd name="connsiteY4" fmla="*/ 0 h 6895707"/>
              <a:gd name="connsiteX0" fmla="*/ 842504 w 5999087"/>
              <a:gd name="connsiteY0" fmla="*/ 0 h 6886280"/>
              <a:gd name="connsiteX1" fmla="*/ 5999087 w 5999087"/>
              <a:gd name="connsiteY1" fmla="*/ 9427 h 6886280"/>
              <a:gd name="connsiteX2" fmla="*/ 5999087 w 5999087"/>
              <a:gd name="connsiteY2" fmla="*/ 6867427 h 6886280"/>
              <a:gd name="connsiteX3" fmla="*/ 250536 w 5999087"/>
              <a:gd name="connsiteY3" fmla="*/ 6886280 h 6886280"/>
              <a:gd name="connsiteX4" fmla="*/ 842504 w 5999087"/>
              <a:gd name="connsiteY4" fmla="*/ 0 h 6886280"/>
              <a:gd name="connsiteX0" fmla="*/ 850441 w 6007024"/>
              <a:gd name="connsiteY0" fmla="*/ 0 h 6886280"/>
              <a:gd name="connsiteX1" fmla="*/ 6007024 w 6007024"/>
              <a:gd name="connsiteY1" fmla="*/ 9427 h 6886280"/>
              <a:gd name="connsiteX2" fmla="*/ 6007024 w 6007024"/>
              <a:gd name="connsiteY2" fmla="*/ 6867427 h 6886280"/>
              <a:gd name="connsiteX3" fmla="*/ 258473 w 6007024"/>
              <a:gd name="connsiteY3" fmla="*/ 6886280 h 6886280"/>
              <a:gd name="connsiteX4" fmla="*/ 850441 w 6007024"/>
              <a:gd name="connsiteY4" fmla="*/ 0 h 6886280"/>
              <a:gd name="connsiteX0" fmla="*/ 686143 w 5842726"/>
              <a:gd name="connsiteY0" fmla="*/ 0 h 6886280"/>
              <a:gd name="connsiteX1" fmla="*/ 5842726 w 5842726"/>
              <a:gd name="connsiteY1" fmla="*/ 9427 h 6886280"/>
              <a:gd name="connsiteX2" fmla="*/ 5842726 w 5842726"/>
              <a:gd name="connsiteY2" fmla="*/ 6867427 h 6886280"/>
              <a:gd name="connsiteX3" fmla="*/ 94175 w 5842726"/>
              <a:gd name="connsiteY3" fmla="*/ 6886280 h 6886280"/>
              <a:gd name="connsiteX4" fmla="*/ 686143 w 5842726"/>
              <a:gd name="connsiteY4" fmla="*/ 0 h 6886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2726" h="6886280">
                <a:moveTo>
                  <a:pt x="686143" y="0"/>
                </a:moveTo>
                <a:lnTo>
                  <a:pt x="5842726" y="9427"/>
                </a:lnTo>
                <a:lnTo>
                  <a:pt x="5842726" y="6867427"/>
                </a:lnTo>
                <a:lnTo>
                  <a:pt x="94175" y="6886280"/>
                </a:lnTo>
                <a:cubicBezTo>
                  <a:pt x="-372473" y="4272699"/>
                  <a:pt x="1066657" y="2315065"/>
                  <a:pt x="686143" y="0"/>
                </a:cubicBezTo>
                <a:close/>
              </a:path>
            </a:pathLst>
          </a:custGeom>
        </p:spPr>
        <p:txBody>
          <a:bodyPr wrap="square" anchor="ctr">
            <a:noAutofit/>
          </a:bodyPr>
          <a:lstStyle>
            <a:lvl1pPr marL="0" indent="0" algn="ctr">
              <a:buNone/>
              <a:defRPr/>
            </a:lvl1pPr>
          </a:lstStyle>
          <a:p>
            <a:r>
              <a:rPr lang="sv-SE" dirty="0"/>
              <a:t>Klicka på ikonen eller dra och släpp för att infoga en bild</a:t>
            </a:r>
          </a:p>
        </p:txBody>
      </p:sp>
      <p:sp>
        <p:nvSpPr>
          <p:cNvPr id="3" name="Platshållare för sidfot 2">
            <a:extLst>
              <a:ext uri="{FF2B5EF4-FFF2-40B4-BE49-F238E27FC236}">
                <a16:creationId xmlns:a16="http://schemas.microsoft.com/office/drawing/2014/main" id="{E11F068C-EE56-094E-85B9-914E9B8A776C}"/>
              </a:ext>
            </a:extLst>
          </p:cNvPr>
          <p:cNvSpPr>
            <a:spLocks noGrp="1"/>
          </p:cNvSpPr>
          <p:nvPr>
            <p:ph type="ftr" sz="quarter" idx="10"/>
          </p:nvPr>
        </p:nvSpPr>
        <p:spPr/>
        <p:txBody>
          <a:bodyPr/>
          <a:lstStyle/>
          <a:p>
            <a:r>
              <a:rPr lang="sv-SE"/>
              <a:t>Sidfot</a:t>
            </a:r>
          </a:p>
        </p:txBody>
      </p:sp>
      <p:sp>
        <p:nvSpPr>
          <p:cNvPr id="4" name="Platshållare för datum 3">
            <a:extLst>
              <a:ext uri="{FF2B5EF4-FFF2-40B4-BE49-F238E27FC236}">
                <a16:creationId xmlns:a16="http://schemas.microsoft.com/office/drawing/2014/main" id="{EB6E5BF2-64F5-F74E-B3A5-C677EFBF2D2F}"/>
              </a:ext>
            </a:extLst>
          </p:cNvPr>
          <p:cNvSpPr>
            <a:spLocks noGrp="1"/>
          </p:cNvSpPr>
          <p:nvPr>
            <p:ph type="dt" sz="half" idx="11"/>
          </p:nvPr>
        </p:nvSpPr>
        <p:spPr/>
        <p:txBody>
          <a:bodyPr/>
          <a:lstStyle/>
          <a:p>
            <a:fld id="{616DF962-4EA5-7A47-9A06-81A00265EDC4}" type="datetime1">
              <a:rPr lang="sv-SE" smtClean="0"/>
              <a:t>2024-06-17</a:t>
            </a:fld>
            <a:endParaRPr lang="sv-SE"/>
          </a:p>
        </p:txBody>
      </p:sp>
      <p:sp>
        <p:nvSpPr>
          <p:cNvPr id="5" name="Platshållare för bildnummer 4">
            <a:extLst>
              <a:ext uri="{FF2B5EF4-FFF2-40B4-BE49-F238E27FC236}">
                <a16:creationId xmlns:a16="http://schemas.microsoft.com/office/drawing/2014/main" id="{A147EC3B-1737-D043-91BF-BF58FA8E55F8}"/>
              </a:ext>
            </a:extLst>
          </p:cNvPr>
          <p:cNvSpPr>
            <a:spLocks noGrp="1"/>
          </p:cNvSpPr>
          <p:nvPr>
            <p:ph type="sldNum" sz="quarter" idx="12"/>
          </p:nvPr>
        </p:nvSpPr>
        <p:spPr/>
        <p:txBody>
          <a:bodyPr/>
          <a:lstStyle/>
          <a:p>
            <a:fld id="{3EDFEE4B-213D-304B-BE6A-BD4AF3E100B7}" type="slidenum">
              <a:rPr lang="sv-SE" smtClean="0"/>
              <a:pPr/>
              <a:t>‹#›</a:t>
            </a:fld>
            <a:endParaRPr lang="sv-SE"/>
          </a:p>
        </p:txBody>
      </p:sp>
      <p:sp>
        <p:nvSpPr>
          <p:cNvPr id="10" name="Platshållare för innehåll 9">
            <a:extLst>
              <a:ext uri="{FF2B5EF4-FFF2-40B4-BE49-F238E27FC236}">
                <a16:creationId xmlns:a16="http://schemas.microsoft.com/office/drawing/2014/main" id="{A0C32C75-BCDF-BC4E-97A2-A9B9DF81A847}"/>
              </a:ext>
            </a:extLst>
          </p:cNvPr>
          <p:cNvSpPr>
            <a:spLocks noGrp="1"/>
          </p:cNvSpPr>
          <p:nvPr>
            <p:ph sz="quarter" idx="13"/>
          </p:nvPr>
        </p:nvSpPr>
        <p:spPr>
          <a:xfrm>
            <a:off x="557213" y="3018118"/>
            <a:ext cx="4883068" cy="3227107"/>
          </a:xfrm>
        </p:spPr>
        <p:txBody>
          <a:bodyPr/>
          <a:lstStyle>
            <a:lvl1pPr>
              <a:defRPr sz="2000"/>
            </a:lvl1pPr>
            <a:lvl2pPr>
              <a:defRPr sz="1800"/>
            </a:lvl2pPr>
            <a:lvl3pPr>
              <a:defRPr sz="1600"/>
            </a:lvl3pPr>
            <a:lvl4pPr>
              <a:defRPr sz="1400"/>
            </a:lvl4pPr>
            <a:lvl5pPr>
              <a:defRPr sz="1400"/>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7" name="Rubrik 6">
            <a:extLst>
              <a:ext uri="{FF2B5EF4-FFF2-40B4-BE49-F238E27FC236}">
                <a16:creationId xmlns:a16="http://schemas.microsoft.com/office/drawing/2014/main" id="{CD6756CF-006D-A361-9AD0-1BC886AABC07}"/>
              </a:ext>
            </a:extLst>
          </p:cNvPr>
          <p:cNvSpPr>
            <a:spLocks noGrp="1"/>
          </p:cNvSpPr>
          <p:nvPr>
            <p:ph type="title"/>
          </p:nvPr>
        </p:nvSpPr>
        <p:spPr>
          <a:xfrm>
            <a:off x="557215" y="1778712"/>
            <a:ext cx="4883067" cy="1077918"/>
          </a:xfrm>
        </p:spPr>
        <p:txBody>
          <a:bodyPr/>
          <a:lstStyle/>
          <a:p>
            <a:r>
              <a:rPr lang="sv-SE"/>
              <a:t>Klicka här för att ändra mall för rubrikformat</a:t>
            </a:r>
          </a:p>
        </p:txBody>
      </p:sp>
      <p:sp>
        <p:nvSpPr>
          <p:cNvPr id="2" name="Frihandsfigur 1">
            <a:extLst>
              <a:ext uri="{FF2B5EF4-FFF2-40B4-BE49-F238E27FC236}">
                <a16:creationId xmlns:a16="http://schemas.microsoft.com/office/drawing/2014/main" id="{51C7F583-E203-EB6A-D76F-5A1DC32AA1D8}"/>
              </a:ext>
            </a:extLst>
          </p:cNvPr>
          <p:cNvSpPr/>
          <p:nvPr userDrawn="1"/>
        </p:nvSpPr>
        <p:spPr>
          <a:xfrm>
            <a:off x="-51814" y="-50665"/>
            <a:ext cx="1323054" cy="1087171"/>
          </a:xfrm>
          <a:custGeom>
            <a:avLst/>
            <a:gdLst>
              <a:gd name="connsiteX0" fmla="*/ 132809 w 2659879"/>
              <a:gd name="connsiteY0" fmla="*/ 4505498 h 4505498"/>
              <a:gd name="connsiteX1" fmla="*/ 141122 w 2659879"/>
              <a:gd name="connsiteY1" fmla="*/ 4064923 h 4505498"/>
              <a:gd name="connsiteX2" fmla="*/ 1579224 w 2659879"/>
              <a:gd name="connsiteY2" fmla="*/ 2801389 h 4505498"/>
              <a:gd name="connsiteX3" fmla="*/ 2144489 w 2659879"/>
              <a:gd name="connsiteY3" fmla="*/ 606829 h 4505498"/>
              <a:gd name="connsiteX4" fmla="*/ 2659879 w 2659879"/>
              <a:gd name="connsiteY4"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10445"/>
              <a:gd name="connsiteY0" fmla="*/ 4530437 h 4530437"/>
              <a:gd name="connsiteX1" fmla="*/ 1479666 w 2510445"/>
              <a:gd name="connsiteY1" fmla="*/ 2701637 h 4530437"/>
              <a:gd name="connsiteX2" fmla="*/ 2510445 w 2510445"/>
              <a:gd name="connsiteY2" fmla="*/ 0 h 4530437"/>
              <a:gd name="connsiteX0" fmla="*/ 0 w 2510445"/>
              <a:gd name="connsiteY0" fmla="*/ 4530437 h 4530437"/>
              <a:gd name="connsiteX1" fmla="*/ 1479666 w 2510445"/>
              <a:gd name="connsiteY1" fmla="*/ 2701637 h 4530437"/>
              <a:gd name="connsiteX2" fmla="*/ 2510445 w 2510445"/>
              <a:gd name="connsiteY2" fmla="*/ 0 h 4530437"/>
              <a:gd name="connsiteX0" fmla="*/ 0 w 1497161"/>
              <a:gd name="connsiteY0" fmla="*/ 5258984 h 5258984"/>
              <a:gd name="connsiteX1" fmla="*/ 1479666 w 1497161"/>
              <a:gd name="connsiteY1" fmla="*/ 3430184 h 5258984"/>
              <a:gd name="connsiteX2" fmla="*/ 1172298 w 1497161"/>
              <a:gd name="connsiteY2" fmla="*/ 0 h 5258984"/>
              <a:gd name="connsiteX0" fmla="*/ 0 w 1510839"/>
              <a:gd name="connsiteY0" fmla="*/ 5258984 h 5258984"/>
              <a:gd name="connsiteX1" fmla="*/ 1479666 w 1510839"/>
              <a:gd name="connsiteY1" fmla="*/ 3430184 h 5258984"/>
              <a:gd name="connsiteX2" fmla="*/ 1172298 w 1510839"/>
              <a:gd name="connsiteY2" fmla="*/ 0 h 5258984"/>
              <a:gd name="connsiteX0" fmla="*/ 0 w 2372790"/>
              <a:gd name="connsiteY0" fmla="*/ 5258984 h 5258984"/>
              <a:gd name="connsiteX1" fmla="*/ 2356895 w 2372790"/>
              <a:gd name="connsiteY1" fmla="*/ 2612428 h 5258984"/>
              <a:gd name="connsiteX2" fmla="*/ 1172298 w 2372790"/>
              <a:gd name="connsiteY2" fmla="*/ 0 h 5258984"/>
              <a:gd name="connsiteX0" fmla="*/ 2371936 w 2372622"/>
              <a:gd name="connsiteY0" fmla="*/ 3846496 h 3846496"/>
              <a:gd name="connsiteX1" fmla="*/ 1234782 w 2372622"/>
              <a:gd name="connsiteY1" fmla="*/ 2612428 h 3846496"/>
              <a:gd name="connsiteX2" fmla="*/ 50185 w 2372622"/>
              <a:gd name="connsiteY2" fmla="*/ 0 h 3846496"/>
              <a:gd name="connsiteX0" fmla="*/ 2371936 w 2371936"/>
              <a:gd name="connsiteY0" fmla="*/ 3846496 h 3846496"/>
              <a:gd name="connsiteX1" fmla="*/ 1234782 w 2371936"/>
              <a:gd name="connsiteY1" fmla="*/ 2612428 h 3846496"/>
              <a:gd name="connsiteX2" fmla="*/ 50185 w 2371936"/>
              <a:gd name="connsiteY2" fmla="*/ 0 h 3846496"/>
              <a:gd name="connsiteX0" fmla="*/ 2374282 w 2374282"/>
              <a:gd name="connsiteY0" fmla="*/ 3846496 h 3846496"/>
              <a:gd name="connsiteX1" fmla="*/ 1177655 w 2374282"/>
              <a:gd name="connsiteY1" fmla="*/ 2069735 h 3846496"/>
              <a:gd name="connsiteX2" fmla="*/ 52531 w 2374282"/>
              <a:gd name="connsiteY2" fmla="*/ 0 h 3846496"/>
              <a:gd name="connsiteX0" fmla="*/ 3205467 w 3205467"/>
              <a:gd name="connsiteY0" fmla="*/ 1028955 h 2085603"/>
              <a:gd name="connsiteX1" fmla="*/ 1183650 w 3205467"/>
              <a:gd name="connsiteY1" fmla="*/ 2069735 h 2085603"/>
              <a:gd name="connsiteX2" fmla="*/ 58526 w 3205467"/>
              <a:gd name="connsiteY2" fmla="*/ 0 h 2085603"/>
              <a:gd name="connsiteX0" fmla="*/ 3205467 w 3205467"/>
              <a:gd name="connsiteY0" fmla="*/ 1028955 h 2169915"/>
              <a:gd name="connsiteX1" fmla="*/ 1183650 w 3205467"/>
              <a:gd name="connsiteY1" fmla="*/ 2069735 h 2169915"/>
              <a:gd name="connsiteX2" fmla="*/ 58526 w 3205467"/>
              <a:gd name="connsiteY2" fmla="*/ 0 h 2169915"/>
              <a:gd name="connsiteX0" fmla="*/ 3220482 w 3220482"/>
              <a:gd name="connsiteY0" fmla="*/ 1028955 h 2413710"/>
              <a:gd name="connsiteX1" fmla="*/ 960772 w 3220482"/>
              <a:gd name="connsiteY1" fmla="*/ 2359667 h 2413710"/>
              <a:gd name="connsiteX2" fmla="*/ 73541 w 3220482"/>
              <a:gd name="connsiteY2" fmla="*/ 0 h 2413710"/>
              <a:gd name="connsiteX0" fmla="*/ 2942185 w 2942185"/>
              <a:gd name="connsiteY0" fmla="*/ 991784 h 2407812"/>
              <a:gd name="connsiteX1" fmla="*/ 957538 w 2942185"/>
              <a:gd name="connsiteY1" fmla="*/ 2359667 h 2407812"/>
              <a:gd name="connsiteX2" fmla="*/ 70307 w 2942185"/>
              <a:gd name="connsiteY2" fmla="*/ 0 h 2407812"/>
              <a:gd name="connsiteX0" fmla="*/ 1984647 w 1984647"/>
              <a:gd name="connsiteY0" fmla="*/ 0 h 1416028"/>
              <a:gd name="connsiteX1" fmla="*/ 0 w 1984647"/>
              <a:gd name="connsiteY1" fmla="*/ 1367883 h 1416028"/>
              <a:gd name="connsiteX0" fmla="*/ 1984647 w 1984647"/>
              <a:gd name="connsiteY0" fmla="*/ 0 h 1373444"/>
              <a:gd name="connsiteX1" fmla="*/ 0 w 1984647"/>
              <a:gd name="connsiteY1" fmla="*/ 1367883 h 1373444"/>
              <a:gd name="connsiteX0" fmla="*/ 1984647 w 1984647"/>
              <a:gd name="connsiteY0" fmla="*/ 0 h 1371630"/>
              <a:gd name="connsiteX1" fmla="*/ 0 w 1984647"/>
              <a:gd name="connsiteY1" fmla="*/ 1367883 h 1371630"/>
            </a:gdLst>
            <a:ahLst/>
            <a:cxnLst>
              <a:cxn ang="0">
                <a:pos x="connsiteX0" y="connsiteY0"/>
              </a:cxn>
              <a:cxn ang="0">
                <a:pos x="connsiteX1" y="connsiteY1"/>
              </a:cxn>
            </a:cxnLst>
            <a:rect l="l" t="t" r="r" b="b"/>
            <a:pathLst>
              <a:path w="1984647" h="1371630">
                <a:moveTo>
                  <a:pt x="1984647" y="0"/>
                </a:moveTo>
                <a:cubicBezTo>
                  <a:pt x="1911316" y="1224746"/>
                  <a:pt x="779739" y="1401870"/>
                  <a:pt x="0" y="1367883"/>
                </a:cubicBezTo>
              </a:path>
            </a:pathLst>
          </a:custGeom>
          <a:noFill/>
          <a:ln w="127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13695586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237412A2-B2BC-62BE-DCE7-EB8C5EDE592F}"/>
              </a:ext>
            </a:extLst>
          </p:cNvPr>
          <p:cNvSpPr>
            <a:spLocks noGrp="1"/>
          </p:cNvSpPr>
          <p:nvPr>
            <p:ph type="title"/>
          </p:nvPr>
        </p:nvSpPr>
        <p:spPr>
          <a:xfrm>
            <a:off x="557214" y="862007"/>
            <a:ext cx="11075986" cy="1077918"/>
          </a:xfrm>
          <a:prstGeom prst="rect">
            <a:avLst/>
          </a:prstGeom>
        </p:spPr>
        <p:txBody>
          <a:bodyPr vert="horz" lIns="91440" tIns="45720" rIns="91440" bIns="45720" rtlCol="0" anchor="t">
            <a:no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B5CEA1A1-03B6-7C2C-A464-972B478892F5}"/>
              </a:ext>
            </a:extLst>
          </p:cNvPr>
          <p:cNvSpPr>
            <a:spLocks noGrp="1"/>
          </p:cNvSpPr>
          <p:nvPr>
            <p:ph type="body" idx="1"/>
          </p:nvPr>
        </p:nvSpPr>
        <p:spPr>
          <a:xfrm>
            <a:off x="557213" y="2084119"/>
            <a:ext cx="11075987" cy="4161106"/>
          </a:xfrm>
          <a:prstGeom prst="rect">
            <a:avLst/>
          </a:prstGeom>
        </p:spPr>
        <p:txBody>
          <a:bodyPr vert="horz" lIns="9144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F6E4C8E3-FDC2-E7BF-6348-2A4F5DF3A11D}"/>
              </a:ext>
            </a:extLst>
          </p:cNvPr>
          <p:cNvSpPr>
            <a:spLocks noGrp="1"/>
          </p:cNvSpPr>
          <p:nvPr>
            <p:ph type="dt" sz="half" idx="2"/>
          </p:nvPr>
        </p:nvSpPr>
        <p:spPr>
          <a:xfrm>
            <a:off x="3459015" y="6416238"/>
            <a:ext cx="2706688" cy="257733"/>
          </a:xfrm>
          <a:prstGeom prst="rect">
            <a:avLst/>
          </a:prstGeom>
        </p:spPr>
        <p:txBody>
          <a:bodyPr vert="horz" lIns="91440" tIns="45720" rIns="91440" bIns="45720" rtlCol="0" anchor="t"/>
          <a:lstStyle>
            <a:lvl1pPr algn="l">
              <a:defRPr sz="800">
                <a:solidFill>
                  <a:schemeClr val="tx1">
                    <a:tint val="82000"/>
                  </a:schemeClr>
                </a:solidFill>
              </a:defRPr>
            </a:lvl1pPr>
          </a:lstStyle>
          <a:p>
            <a:fld id="{04D33F35-DF0E-D940-999A-5C8E1D8B5435}" type="datetime1">
              <a:rPr lang="sv-SE" smtClean="0"/>
              <a:t>2024-06-17</a:t>
            </a:fld>
            <a:endParaRPr lang="sv-SE"/>
          </a:p>
        </p:txBody>
      </p:sp>
      <p:sp>
        <p:nvSpPr>
          <p:cNvPr id="5" name="Platshållare för sidfot 4">
            <a:extLst>
              <a:ext uri="{FF2B5EF4-FFF2-40B4-BE49-F238E27FC236}">
                <a16:creationId xmlns:a16="http://schemas.microsoft.com/office/drawing/2014/main" id="{4A4C122B-590B-BEAE-0075-E88C4B5ABBD8}"/>
              </a:ext>
            </a:extLst>
          </p:cNvPr>
          <p:cNvSpPr>
            <a:spLocks noGrp="1"/>
          </p:cNvSpPr>
          <p:nvPr>
            <p:ph type="ftr" sz="quarter" idx="3"/>
          </p:nvPr>
        </p:nvSpPr>
        <p:spPr>
          <a:xfrm>
            <a:off x="557213" y="6416238"/>
            <a:ext cx="2706688" cy="257733"/>
          </a:xfrm>
          <a:prstGeom prst="rect">
            <a:avLst/>
          </a:prstGeom>
        </p:spPr>
        <p:txBody>
          <a:bodyPr vert="horz" lIns="91440" tIns="45720" rIns="91440" bIns="45720" rtlCol="0" anchor="t"/>
          <a:lstStyle>
            <a:lvl1pPr algn="l">
              <a:defRPr sz="800">
                <a:solidFill>
                  <a:schemeClr val="tx1">
                    <a:tint val="82000"/>
                  </a:schemeClr>
                </a:solidFill>
              </a:defRPr>
            </a:lvl1pPr>
          </a:lstStyle>
          <a:p>
            <a:r>
              <a:rPr lang="sv-SE"/>
              <a:t>Sidfot</a:t>
            </a:r>
          </a:p>
        </p:txBody>
      </p:sp>
      <p:sp>
        <p:nvSpPr>
          <p:cNvPr id="6" name="Platshållare för bildnummer 5">
            <a:extLst>
              <a:ext uri="{FF2B5EF4-FFF2-40B4-BE49-F238E27FC236}">
                <a16:creationId xmlns:a16="http://schemas.microsoft.com/office/drawing/2014/main" id="{121E6D19-364F-102B-8EC5-D0364480CF6F}"/>
              </a:ext>
            </a:extLst>
          </p:cNvPr>
          <p:cNvSpPr>
            <a:spLocks noGrp="1"/>
          </p:cNvSpPr>
          <p:nvPr>
            <p:ph type="sldNum" sz="quarter" idx="4"/>
          </p:nvPr>
        </p:nvSpPr>
        <p:spPr>
          <a:xfrm>
            <a:off x="8926512" y="6416238"/>
            <a:ext cx="2706688" cy="257733"/>
          </a:xfrm>
          <a:prstGeom prst="rect">
            <a:avLst/>
          </a:prstGeom>
        </p:spPr>
        <p:txBody>
          <a:bodyPr vert="horz" lIns="91440" tIns="45720" rIns="91440" bIns="45720" rtlCol="0" anchor="t"/>
          <a:lstStyle>
            <a:lvl1pPr algn="r">
              <a:defRPr sz="800">
                <a:solidFill>
                  <a:schemeClr val="tx1">
                    <a:tint val="82000"/>
                  </a:schemeClr>
                </a:solidFill>
              </a:defRPr>
            </a:lvl1pPr>
          </a:lstStyle>
          <a:p>
            <a:fld id="{87D0077D-55B0-1E4E-8AB8-E051B9750EFC}" type="slidenum">
              <a:rPr lang="sv-SE" smtClean="0"/>
              <a:pPr/>
              <a:t>‹#›</a:t>
            </a:fld>
            <a:endParaRPr lang="sv-SE"/>
          </a:p>
        </p:txBody>
      </p:sp>
      <p:pic>
        <p:nvPicPr>
          <p:cNvPr id="8" name="Bild 7">
            <a:extLst>
              <a:ext uri="{FF2B5EF4-FFF2-40B4-BE49-F238E27FC236}">
                <a16:creationId xmlns:a16="http://schemas.microsoft.com/office/drawing/2014/main" id="{ACE8D82B-602D-B6F5-F305-D7D21FEB4657}"/>
              </a:ext>
            </a:extLst>
          </p:cNvPr>
          <p:cNvPicPr>
            <a:picLocks noChangeAspect="1"/>
          </p:cNvPicPr>
          <p:nvPr userDrawn="1"/>
        </p:nvPicPr>
        <p:blipFill>
          <a:blip r:embed="rId35">
            <a:extLst>
              <a:ext uri="{96DAC541-7B7A-43D3-8B79-37D633B846F1}">
                <asvg:svgBlip xmlns:asvg="http://schemas.microsoft.com/office/drawing/2016/SVG/main" r:embed="rId36"/>
              </a:ext>
            </a:extLst>
          </a:blip>
          <a:stretch>
            <a:fillRect/>
          </a:stretch>
        </p:blipFill>
        <p:spPr>
          <a:xfrm>
            <a:off x="5805752" y="1"/>
            <a:ext cx="580496" cy="556612"/>
          </a:xfrm>
          <a:prstGeom prst="rect">
            <a:avLst/>
          </a:prstGeom>
        </p:spPr>
      </p:pic>
    </p:spTree>
    <p:extLst>
      <p:ext uri="{BB962C8B-B14F-4D97-AF65-F5344CB8AC3E}">
        <p14:creationId xmlns:p14="http://schemas.microsoft.com/office/powerpoint/2010/main" val="3150588790"/>
      </p:ext>
    </p:extLst>
  </p:cSld>
  <p:clrMap bg1="lt1" tx1="dk1" bg2="lt2" tx2="dk2" accent1="accent1" accent2="accent2" accent3="accent3" accent4="accent4" accent5="accent5" accent6="accent6" hlink="hlink" folHlink="folHlink"/>
  <p:sldLayoutIdLst>
    <p:sldLayoutId id="2147483792" r:id="rId1"/>
    <p:sldLayoutId id="2147483811" r:id="rId2"/>
    <p:sldLayoutId id="2147483812" r:id="rId3"/>
    <p:sldLayoutId id="2147483813" r:id="rId4"/>
    <p:sldLayoutId id="2147483794" r:id="rId5"/>
    <p:sldLayoutId id="2147483795" r:id="rId6"/>
    <p:sldLayoutId id="2147483796" r:id="rId7"/>
    <p:sldLayoutId id="2147483798" r:id="rId8"/>
    <p:sldLayoutId id="2147483826" r:id="rId9"/>
    <p:sldLayoutId id="2147483830" r:id="rId10"/>
    <p:sldLayoutId id="2147483793" r:id="rId11"/>
    <p:sldLayoutId id="2147483817" r:id="rId12"/>
    <p:sldLayoutId id="2147483820" r:id="rId13"/>
    <p:sldLayoutId id="2147483831" r:id="rId14"/>
    <p:sldLayoutId id="2147483797" r:id="rId15"/>
    <p:sldLayoutId id="2147483818" r:id="rId16"/>
    <p:sldLayoutId id="2147483821" r:id="rId17"/>
    <p:sldLayoutId id="2147483802" r:id="rId18"/>
    <p:sldLayoutId id="2147483803" r:id="rId19"/>
    <p:sldLayoutId id="2147483827" r:id="rId20"/>
    <p:sldLayoutId id="2147483828" r:id="rId21"/>
    <p:sldLayoutId id="2147483829" r:id="rId22"/>
    <p:sldLayoutId id="2147483825" r:id="rId23"/>
    <p:sldLayoutId id="2147483815" r:id="rId24"/>
    <p:sldLayoutId id="2147483823" r:id="rId25"/>
    <p:sldLayoutId id="2147483824" r:id="rId26"/>
    <p:sldLayoutId id="2147483832" r:id="rId27"/>
    <p:sldLayoutId id="2147483814" r:id="rId28"/>
    <p:sldLayoutId id="2147483819" r:id="rId29"/>
    <p:sldLayoutId id="2147483822" r:id="rId30"/>
    <p:sldLayoutId id="2147483806" r:id="rId31"/>
    <p:sldLayoutId id="2147483810" r:id="rId32"/>
    <p:sldLayoutId id="2147483816" r:id="rId33"/>
  </p:sldLayoutIdLst>
  <p:hf sldNum="0" hdr="0" ftr="0" dt="0"/>
  <p:txStyles>
    <p:title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1"/>
        </a:buClr>
        <a:buFont typeface="Arial" panose="020B0604020202020204" pitchFamily="34" charset="0"/>
        <a:buChar char="•"/>
        <a:defRPr sz="12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accent1"/>
        </a:buClr>
        <a:buFont typeface="Arial" panose="020B0604020202020204" pitchFamily="34" charset="0"/>
        <a:buChar char="•"/>
        <a:defRPr sz="1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Clr>
          <a:schemeClr val="accent1"/>
        </a:buClr>
        <a:buFont typeface="Arial" panose="020B0604020202020204" pitchFamily="34" charset="0"/>
        <a:buChar char="•"/>
        <a:defRPr sz="105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Clr>
          <a:schemeClr val="accent1"/>
        </a:buClr>
        <a:buFont typeface="Arial" panose="020B0604020202020204" pitchFamily="34" charset="0"/>
        <a:buChar char="•"/>
        <a:defRPr sz="10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Clr>
          <a:schemeClr val="accent1"/>
        </a:buClr>
        <a:buFont typeface="Arial" panose="020B0604020202020204" pitchFamily="34" charset="0"/>
        <a:buChar char="•"/>
        <a:defRPr sz="1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351" userDrawn="1">
          <p15:clr>
            <a:srgbClr val="F26B43"/>
          </p15:clr>
        </p15:guide>
        <p15:guide id="4" pos="828" userDrawn="1">
          <p15:clr>
            <a:srgbClr val="F26B43"/>
          </p15:clr>
        </p15:guide>
        <p15:guide id="5" pos="942" userDrawn="1">
          <p15:clr>
            <a:srgbClr val="F26B43"/>
          </p15:clr>
        </p15:guide>
        <p15:guide id="6" pos="1419" userDrawn="1">
          <p15:clr>
            <a:srgbClr val="F26B43"/>
          </p15:clr>
        </p15:guide>
        <p15:guide id="7" pos="1533" userDrawn="1">
          <p15:clr>
            <a:srgbClr val="F26B43"/>
          </p15:clr>
        </p15:guide>
        <p15:guide id="8" pos="2010" userDrawn="1">
          <p15:clr>
            <a:srgbClr val="F26B43"/>
          </p15:clr>
        </p15:guide>
        <p15:guide id="9" pos="2124" userDrawn="1">
          <p15:clr>
            <a:srgbClr val="F26B43"/>
          </p15:clr>
        </p15:guide>
        <p15:guide id="10" pos="2601" userDrawn="1">
          <p15:clr>
            <a:srgbClr val="F26B43"/>
          </p15:clr>
        </p15:guide>
        <p15:guide id="11" pos="2714" userDrawn="1">
          <p15:clr>
            <a:srgbClr val="F26B43"/>
          </p15:clr>
        </p15:guide>
        <p15:guide id="12" pos="3192" userDrawn="1">
          <p15:clr>
            <a:srgbClr val="F26B43"/>
          </p15:clr>
        </p15:guide>
        <p15:guide id="13" pos="3305" userDrawn="1">
          <p15:clr>
            <a:srgbClr val="F26B43"/>
          </p15:clr>
        </p15:guide>
        <p15:guide id="14" pos="3783" userDrawn="1">
          <p15:clr>
            <a:srgbClr val="F26B43"/>
          </p15:clr>
        </p15:guide>
        <p15:guide id="15" pos="3896" userDrawn="1">
          <p15:clr>
            <a:srgbClr val="F26B43"/>
          </p15:clr>
        </p15:guide>
        <p15:guide id="16" pos="4374" userDrawn="1">
          <p15:clr>
            <a:srgbClr val="F26B43"/>
          </p15:clr>
        </p15:guide>
        <p15:guide id="17" pos="4487" userDrawn="1">
          <p15:clr>
            <a:srgbClr val="F26B43"/>
          </p15:clr>
        </p15:guide>
        <p15:guide id="18" pos="4965" userDrawn="1">
          <p15:clr>
            <a:srgbClr val="F26B43"/>
          </p15:clr>
        </p15:guide>
        <p15:guide id="19" pos="5078" userDrawn="1">
          <p15:clr>
            <a:srgbClr val="F26B43"/>
          </p15:clr>
        </p15:guide>
        <p15:guide id="20" pos="5555" userDrawn="1">
          <p15:clr>
            <a:srgbClr val="F26B43"/>
          </p15:clr>
        </p15:guide>
        <p15:guide id="21" pos="5669" userDrawn="1">
          <p15:clr>
            <a:srgbClr val="F26B43"/>
          </p15:clr>
        </p15:guide>
        <p15:guide id="22" pos="6146" userDrawn="1">
          <p15:clr>
            <a:srgbClr val="F26B43"/>
          </p15:clr>
        </p15:guide>
        <p15:guide id="23" pos="6260" userDrawn="1">
          <p15:clr>
            <a:srgbClr val="F26B43"/>
          </p15:clr>
        </p15:guide>
        <p15:guide id="24" pos="6737" userDrawn="1">
          <p15:clr>
            <a:srgbClr val="F26B43"/>
          </p15:clr>
        </p15:guide>
        <p15:guide id="25" pos="6851" userDrawn="1">
          <p15:clr>
            <a:srgbClr val="F26B43"/>
          </p15:clr>
        </p15:guide>
        <p15:guide id="26" pos="7328" userDrawn="1">
          <p15:clr>
            <a:srgbClr val="F26B43"/>
          </p15:clr>
        </p15:guide>
        <p15:guide id="27" orient="horz" userDrawn="1">
          <p15:clr>
            <a:srgbClr val="F26B43"/>
          </p15:clr>
        </p15:guide>
        <p15:guide id="28" orient="horz" pos="4320" userDrawn="1">
          <p15:clr>
            <a:srgbClr val="F26B43"/>
          </p15:clr>
        </p15:guide>
        <p15:guide id="29" orient="horz" pos="544" userDrawn="1">
          <p15:clr>
            <a:srgbClr val="F26B43"/>
          </p15:clr>
        </p15:guide>
        <p15:guide id="30" orient="horz" pos="883" userDrawn="1">
          <p15:clr>
            <a:srgbClr val="F26B43"/>
          </p15:clr>
        </p15:guide>
        <p15:guide id="31" orient="horz" pos="1222" userDrawn="1">
          <p15:clr>
            <a:srgbClr val="F26B43"/>
          </p15:clr>
        </p15:guide>
        <p15:guide id="32" orient="horz" pos="1561" userDrawn="1">
          <p15:clr>
            <a:srgbClr val="F26B43"/>
          </p15:clr>
        </p15:guide>
        <p15:guide id="33" orient="horz" pos="1900" userDrawn="1">
          <p15:clr>
            <a:srgbClr val="F26B43"/>
          </p15:clr>
        </p15:guide>
        <p15:guide id="34" orient="horz" pos="2239" userDrawn="1">
          <p15:clr>
            <a:srgbClr val="F26B43"/>
          </p15:clr>
        </p15:guide>
        <p15:guide id="35" orient="horz" pos="2578" userDrawn="1">
          <p15:clr>
            <a:srgbClr val="F26B43"/>
          </p15:clr>
        </p15:guide>
        <p15:guide id="36" orient="horz" pos="2917" userDrawn="1">
          <p15:clr>
            <a:srgbClr val="F26B43"/>
          </p15:clr>
        </p15:guide>
        <p15:guide id="37" orient="horz" pos="3256" userDrawn="1">
          <p15:clr>
            <a:srgbClr val="F26B43"/>
          </p15:clr>
        </p15:guide>
        <p15:guide id="38" orient="horz" pos="3595" userDrawn="1">
          <p15:clr>
            <a:srgbClr val="F26B43"/>
          </p15:clr>
        </p15:guide>
        <p15:guide id="39" orient="horz" pos="393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hyperlink" Target="https://www.friluftsframjandet.se/rapporter" TargetMode="External"/><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hyperlink" Target="mailto:pontus.bjorkman@friluftsframjandet.se" TargetMode="External"/><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hyperlink" Target="https://www.naturvardsverket.se/4a9668/globalassets/media/publikationer-pdf/7100/978-91-620-7116-5.pdf" TargetMode="External"/><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5.xml"/><Relationship Id="rId5" Type="http://schemas.openxmlformats.org/officeDocument/2006/relationships/image" Target="../media/image22.jpe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BF952BDC-89B0-495E-B722-3B34D9000685}"/>
              </a:ext>
            </a:extLst>
          </p:cNvPr>
          <p:cNvSpPr>
            <a:spLocks noGrp="1"/>
          </p:cNvSpPr>
          <p:nvPr>
            <p:ph sz="half" idx="1"/>
          </p:nvPr>
        </p:nvSpPr>
        <p:spPr>
          <a:xfrm>
            <a:off x="295276" y="268287"/>
            <a:ext cx="5800724" cy="4587875"/>
          </a:xfrm>
        </p:spPr>
        <p:txBody>
          <a:bodyPr/>
          <a:lstStyle/>
          <a:p>
            <a:endParaRPr lang="sv-SE" dirty="0"/>
          </a:p>
          <a:p>
            <a:endParaRPr lang="sv-SE" dirty="0"/>
          </a:p>
          <a:p>
            <a:endParaRPr lang="sv-SE" dirty="0"/>
          </a:p>
          <a:p>
            <a:endParaRPr lang="sv-SE" dirty="0"/>
          </a:p>
        </p:txBody>
      </p:sp>
      <p:pic>
        <p:nvPicPr>
          <p:cNvPr id="5" name="Platshållare för innehåll 4" descr="C:\Users\PontusBjörkman\AppData\Local\Microsoft\Windows\INetCache\Content.Outlook\XS97Q3GT\Friluftsframjandet_rapportmall_FINAL_Sida_1.jpg">
            <a:extLst>
              <a:ext uri="{FF2B5EF4-FFF2-40B4-BE49-F238E27FC236}">
                <a16:creationId xmlns:a16="http://schemas.microsoft.com/office/drawing/2014/main" id="{A3824186-EF60-4C48-B755-421257762189}"/>
              </a:ext>
            </a:extLst>
          </p:cNvPr>
          <p:cNvPicPr>
            <a:picLocks noGrp="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0" y="-34925"/>
            <a:ext cx="5610225" cy="6927850"/>
          </a:xfrm>
          <a:prstGeom prst="rect">
            <a:avLst/>
          </a:prstGeom>
          <a:noFill/>
          <a:ln>
            <a:noFill/>
          </a:ln>
        </p:spPr>
      </p:pic>
      <p:pic>
        <p:nvPicPr>
          <p:cNvPr id="6" name="Platshållare för innehåll 5">
            <a:extLst>
              <a:ext uri="{FF2B5EF4-FFF2-40B4-BE49-F238E27FC236}">
                <a16:creationId xmlns:a16="http://schemas.microsoft.com/office/drawing/2014/main" id="{D2391AAE-BBC6-46D0-8F01-2FF80C558D67}"/>
              </a:ext>
            </a:extLst>
          </p:cNvPr>
          <p:cNvPicPr>
            <a:picLocks noChangeAspect="1"/>
          </p:cNvPicPr>
          <p:nvPr/>
        </p:nvPicPr>
        <p:blipFill>
          <a:blip r:embed="rId4"/>
          <a:stretch>
            <a:fillRect/>
          </a:stretch>
        </p:blipFill>
        <p:spPr>
          <a:xfrm>
            <a:off x="5721292" y="3702092"/>
            <a:ext cx="6470708" cy="3155908"/>
          </a:xfrm>
          <a:prstGeom prst="rect">
            <a:avLst/>
          </a:prstGeom>
        </p:spPr>
      </p:pic>
      <p:pic>
        <p:nvPicPr>
          <p:cNvPr id="9" name="Bildobjekt 8">
            <a:extLst>
              <a:ext uri="{FF2B5EF4-FFF2-40B4-BE49-F238E27FC236}">
                <a16:creationId xmlns:a16="http://schemas.microsoft.com/office/drawing/2014/main" id="{88C7703A-DA0E-463B-801A-F65DD31C888B}"/>
              </a:ext>
            </a:extLst>
          </p:cNvPr>
          <p:cNvPicPr>
            <a:picLocks noChangeAspect="1"/>
          </p:cNvPicPr>
          <p:nvPr/>
        </p:nvPicPr>
        <p:blipFill>
          <a:blip r:embed="rId5"/>
          <a:stretch>
            <a:fillRect/>
          </a:stretch>
        </p:blipFill>
        <p:spPr>
          <a:xfrm>
            <a:off x="5721292" y="0"/>
            <a:ext cx="6529615" cy="3224964"/>
          </a:xfrm>
          <a:prstGeom prst="rect">
            <a:avLst/>
          </a:prstGeom>
        </p:spPr>
      </p:pic>
      <p:sp>
        <p:nvSpPr>
          <p:cNvPr id="10" name="Rektangel 9">
            <a:extLst>
              <a:ext uri="{FF2B5EF4-FFF2-40B4-BE49-F238E27FC236}">
                <a16:creationId xmlns:a16="http://schemas.microsoft.com/office/drawing/2014/main" id="{C87AA018-1690-42AA-A6D6-BBAC49B3947C}"/>
              </a:ext>
            </a:extLst>
          </p:cNvPr>
          <p:cNvSpPr/>
          <p:nvPr/>
        </p:nvSpPr>
        <p:spPr>
          <a:xfrm>
            <a:off x="295276" y="6291569"/>
            <a:ext cx="3749809" cy="369332"/>
          </a:xfrm>
          <a:prstGeom prst="rect">
            <a:avLst/>
          </a:prstGeom>
        </p:spPr>
        <p:txBody>
          <a:bodyPr wrap="none">
            <a:spAutoFit/>
          </a:bodyPr>
          <a:lstStyle/>
          <a:p>
            <a:r>
              <a:rPr lang="sv-SE" dirty="0">
                <a:latin typeface="Arial" panose="020B0604020202020204" pitchFamily="34" charset="0"/>
                <a:cs typeface="Arial" panose="020B0604020202020204" pitchFamily="34" charset="0"/>
                <a:hlinkClick r:id="rId6"/>
              </a:rPr>
              <a:t>www.friluftsframjandet.se/rapporter</a:t>
            </a:r>
            <a:endParaRPr lang="sv-S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4445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E711C1C-DCD7-428F-AEF8-541907C72096}"/>
              </a:ext>
            </a:extLst>
          </p:cNvPr>
          <p:cNvSpPr>
            <a:spLocks noGrp="1"/>
          </p:cNvSpPr>
          <p:nvPr>
            <p:ph type="title"/>
          </p:nvPr>
        </p:nvSpPr>
        <p:spPr/>
        <p:txBody>
          <a:bodyPr/>
          <a:lstStyle/>
          <a:p>
            <a:r>
              <a:rPr lang="sv-SE" dirty="0"/>
              <a:t>Starkt stöd för friluftsliv </a:t>
            </a:r>
            <a:br>
              <a:rPr lang="sv-SE" dirty="0"/>
            </a:br>
            <a:r>
              <a:rPr lang="sv-SE" dirty="0"/>
              <a:t>oavsett partifärg</a:t>
            </a:r>
          </a:p>
        </p:txBody>
      </p:sp>
      <p:sp>
        <p:nvSpPr>
          <p:cNvPr id="3" name="Platshållare för innehåll 2">
            <a:extLst>
              <a:ext uri="{FF2B5EF4-FFF2-40B4-BE49-F238E27FC236}">
                <a16:creationId xmlns:a16="http://schemas.microsoft.com/office/drawing/2014/main" id="{F213EFCF-48CA-4512-A4E5-0C3BB9056989}"/>
              </a:ext>
            </a:extLst>
          </p:cNvPr>
          <p:cNvSpPr>
            <a:spLocks noGrp="1"/>
          </p:cNvSpPr>
          <p:nvPr>
            <p:ph sz="half" idx="1"/>
          </p:nvPr>
        </p:nvSpPr>
        <p:spPr>
          <a:xfrm>
            <a:off x="557214" y="3731363"/>
            <a:ext cx="5462587" cy="4143156"/>
          </a:xfrm>
        </p:spPr>
        <p:txBody>
          <a:bodyPr/>
          <a:lstStyle/>
          <a:p>
            <a:pPr lvl="0">
              <a:buClr>
                <a:srgbClr val="4377BB"/>
              </a:buClr>
            </a:pPr>
            <a:r>
              <a:rPr lang="sv-SE" sz="2000" dirty="0">
                <a:solidFill>
                  <a:srgbClr val="0A2463"/>
                </a:solidFill>
              </a:rPr>
              <a:t>72 procent av kommunpolitikerna anser att det </a:t>
            </a:r>
            <a:r>
              <a:rPr lang="sv-SE" sz="2000" i="1" dirty="0">
                <a:solidFill>
                  <a:srgbClr val="0A2463"/>
                </a:solidFill>
              </a:rPr>
              <a:t>i mycket hög grad</a:t>
            </a:r>
            <a:r>
              <a:rPr lang="sv-SE" sz="2000" dirty="0">
                <a:solidFill>
                  <a:srgbClr val="0A2463"/>
                </a:solidFill>
              </a:rPr>
              <a:t> är viktigt att kommunen skapar goda förutsättningar för ett aktivt friluftsliv. </a:t>
            </a:r>
          </a:p>
          <a:p>
            <a:pPr lvl="0">
              <a:buClr>
                <a:srgbClr val="4377BB"/>
              </a:buClr>
            </a:pPr>
            <a:r>
              <a:rPr lang="sv-SE" sz="2000" dirty="0">
                <a:solidFill>
                  <a:srgbClr val="0A2463"/>
                </a:solidFill>
              </a:rPr>
              <a:t>Tillkommer gör 26 procent som anser att det är </a:t>
            </a:r>
            <a:r>
              <a:rPr lang="sv-SE" sz="2000" i="1" dirty="0">
                <a:solidFill>
                  <a:srgbClr val="0A2463"/>
                </a:solidFill>
              </a:rPr>
              <a:t>viktigt i ganska hög grad</a:t>
            </a:r>
            <a:r>
              <a:rPr lang="sv-SE" sz="2000" dirty="0">
                <a:solidFill>
                  <a:srgbClr val="0A2463"/>
                </a:solidFill>
              </a:rPr>
              <a:t>. </a:t>
            </a:r>
          </a:p>
          <a:p>
            <a:endParaRPr lang="sv-SE" dirty="0"/>
          </a:p>
        </p:txBody>
      </p:sp>
      <p:pic>
        <p:nvPicPr>
          <p:cNvPr id="6" name="Platshållare för innehåll 5">
            <a:extLst>
              <a:ext uri="{FF2B5EF4-FFF2-40B4-BE49-F238E27FC236}">
                <a16:creationId xmlns:a16="http://schemas.microsoft.com/office/drawing/2014/main" id="{DEB41361-9686-4E83-9F7F-E08A33874A63}"/>
              </a:ext>
            </a:extLst>
          </p:cNvPr>
          <p:cNvPicPr>
            <a:picLocks noGrp="1" noChangeAspect="1"/>
          </p:cNvPicPr>
          <p:nvPr>
            <p:ph sz="half" idx="2"/>
          </p:nvPr>
        </p:nvPicPr>
        <p:blipFill>
          <a:blip r:embed="rId3"/>
          <a:stretch>
            <a:fillRect/>
          </a:stretch>
        </p:blipFill>
        <p:spPr>
          <a:xfrm>
            <a:off x="7687806" y="0"/>
            <a:ext cx="4504194" cy="6858000"/>
          </a:xfrm>
        </p:spPr>
      </p:pic>
    </p:spTree>
    <p:extLst>
      <p:ext uri="{BB962C8B-B14F-4D97-AF65-F5344CB8AC3E}">
        <p14:creationId xmlns:p14="http://schemas.microsoft.com/office/powerpoint/2010/main" val="18175518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5043F376-4C5F-4D83-817C-D2E5F5BB833A}"/>
              </a:ext>
            </a:extLst>
          </p:cNvPr>
          <p:cNvSpPr>
            <a:spLocks noGrp="1"/>
          </p:cNvSpPr>
          <p:nvPr>
            <p:ph sz="quarter" idx="13"/>
          </p:nvPr>
        </p:nvSpPr>
        <p:spPr>
          <a:xfrm>
            <a:off x="430213" y="2604843"/>
            <a:ext cx="4883068" cy="4029849"/>
          </a:xfrm>
        </p:spPr>
        <p:txBody>
          <a:bodyPr/>
          <a:lstStyle/>
          <a:p>
            <a:pPr marL="0" indent="0">
              <a:buNone/>
            </a:pPr>
            <a:endParaRPr lang="sv-SE" sz="2000" dirty="0">
              <a:solidFill>
                <a:srgbClr val="0A2463"/>
              </a:solidFill>
            </a:endParaRPr>
          </a:p>
          <a:p>
            <a:pPr marL="0" indent="0">
              <a:buNone/>
            </a:pPr>
            <a:r>
              <a:rPr lang="sv-SE" sz="2400" dirty="0">
                <a:solidFill>
                  <a:srgbClr val="0A2463"/>
                </a:solidFill>
              </a:rPr>
              <a:t>Drygt åtta av tio kommunpolitiker svarar Ja i </a:t>
            </a:r>
            <a:r>
              <a:rPr lang="sv-SE" sz="2400" i="1" dirty="0">
                <a:solidFill>
                  <a:srgbClr val="0A2463"/>
                </a:solidFill>
              </a:rPr>
              <a:t>mycket eller ganska hög grad</a:t>
            </a:r>
          </a:p>
          <a:p>
            <a:endParaRPr lang="sv-SE" sz="2000" dirty="0"/>
          </a:p>
        </p:txBody>
      </p:sp>
      <p:sp>
        <p:nvSpPr>
          <p:cNvPr id="3" name="Platshållare för innehåll 2">
            <a:extLst>
              <a:ext uri="{FF2B5EF4-FFF2-40B4-BE49-F238E27FC236}">
                <a16:creationId xmlns:a16="http://schemas.microsoft.com/office/drawing/2014/main" id="{36AD6F39-6450-4B05-AE0B-61803D3308A3}"/>
              </a:ext>
            </a:extLst>
          </p:cNvPr>
          <p:cNvSpPr>
            <a:spLocks noGrp="1"/>
          </p:cNvSpPr>
          <p:nvPr>
            <p:ph sz="quarter" idx="14"/>
          </p:nvPr>
        </p:nvSpPr>
        <p:spPr>
          <a:xfrm>
            <a:off x="6844496" y="4230300"/>
            <a:ext cx="4884955" cy="563081"/>
          </a:xfrm>
        </p:spPr>
        <p:txBody>
          <a:bodyPr/>
          <a:lstStyle/>
          <a:p>
            <a:pPr marL="0" indent="0">
              <a:buNone/>
            </a:pPr>
            <a:r>
              <a:rPr lang="sv-SE" sz="2400" dirty="0"/>
              <a:t>Knappt tre av tio kommuner har en politiskt antagen strategi</a:t>
            </a:r>
          </a:p>
        </p:txBody>
      </p:sp>
      <p:sp>
        <p:nvSpPr>
          <p:cNvPr id="4" name="Platshållare för text 3">
            <a:extLst>
              <a:ext uri="{FF2B5EF4-FFF2-40B4-BE49-F238E27FC236}">
                <a16:creationId xmlns:a16="http://schemas.microsoft.com/office/drawing/2014/main" id="{C288D013-8DF1-4341-B52A-D3F8FD1CBF90}"/>
              </a:ext>
            </a:extLst>
          </p:cNvPr>
          <p:cNvSpPr>
            <a:spLocks noGrp="1"/>
          </p:cNvSpPr>
          <p:nvPr>
            <p:ph type="body" sz="quarter" idx="15"/>
          </p:nvPr>
        </p:nvSpPr>
        <p:spPr>
          <a:xfrm>
            <a:off x="6844497" y="612775"/>
            <a:ext cx="4884955" cy="1076325"/>
          </a:xfrm>
        </p:spPr>
        <p:txBody>
          <a:bodyPr/>
          <a:lstStyle/>
          <a:p>
            <a:r>
              <a:rPr lang="sv-SE" dirty="0"/>
              <a:t>Hur stor andel av kommunerna har en  politiskt antagen friluftsstrategi, enligt Sveriges Friluftskommun?</a:t>
            </a:r>
          </a:p>
          <a:p>
            <a:endParaRPr lang="sv-SE" dirty="0"/>
          </a:p>
        </p:txBody>
      </p:sp>
      <p:sp>
        <p:nvSpPr>
          <p:cNvPr id="5" name="Rubrik 4">
            <a:extLst>
              <a:ext uri="{FF2B5EF4-FFF2-40B4-BE49-F238E27FC236}">
                <a16:creationId xmlns:a16="http://schemas.microsoft.com/office/drawing/2014/main" id="{7FC48A26-6A47-41AF-9B2B-002F4C4F44FA}"/>
              </a:ext>
            </a:extLst>
          </p:cNvPr>
          <p:cNvSpPr>
            <a:spLocks noGrp="1"/>
          </p:cNvSpPr>
          <p:nvPr>
            <p:ph type="title"/>
          </p:nvPr>
        </p:nvSpPr>
        <p:spPr>
          <a:xfrm>
            <a:off x="557213" y="612775"/>
            <a:ext cx="4883067" cy="1077918"/>
          </a:xfrm>
        </p:spPr>
        <p:txBody>
          <a:bodyPr/>
          <a:lstStyle/>
          <a:p>
            <a:r>
              <a:rPr lang="sv-SE" dirty="0"/>
              <a:t>Ska kommunpolitiken anta en friluftsstrategi eller stärka den som redan finns?</a:t>
            </a:r>
          </a:p>
        </p:txBody>
      </p:sp>
    </p:spTree>
    <p:extLst>
      <p:ext uri="{BB962C8B-B14F-4D97-AF65-F5344CB8AC3E}">
        <p14:creationId xmlns:p14="http://schemas.microsoft.com/office/powerpoint/2010/main" val="2359219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5043F376-4C5F-4D83-817C-D2E5F5BB833A}"/>
              </a:ext>
            </a:extLst>
          </p:cNvPr>
          <p:cNvSpPr>
            <a:spLocks noGrp="1"/>
          </p:cNvSpPr>
          <p:nvPr>
            <p:ph sz="quarter" idx="13"/>
          </p:nvPr>
        </p:nvSpPr>
        <p:spPr>
          <a:xfrm>
            <a:off x="392984" y="2964041"/>
            <a:ext cx="4883068" cy="4029849"/>
          </a:xfrm>
        </p:spPr>
        <p:txBody>
          <a:bodyPr/>
          <a:lstStyle/>
          <a:p>
            <a:r>
              <a:rPr lang="sv-SE" sz="2000" dirty="0">
                <a:latin typeface="+mj-lt"/>
                <a:ea typeface="Calibri" panose="020F0502020204030204" pitchFamily="34" charset="0"/>
                <a:cs typeface="Times New Roman" panose="02020603050405020304" pitchFamily="18" charset="0"/>
              </a:rPr>
              <a:t>85 procent av kommunpolitikerna anser att kommunen </a:t>
            </a:r>
            <a:r>
              <a:rPr lang="sv-SE" sz="2000" i="1" dirty="0">
                <a:latin typeface="+mj-lt"/>
                <a:ea typeface="Calibri" panose="020F0502020204030204" pitchFamily="34" charset="0"/>
                <a:cs typeface="Times New Roman" panose="02020603050405020304" pitchFamily="18" charset="0"/>
              </a:rPr>
              <a:t>i mycket eller ganska hög grad</a:t>
            </a:r>
            <a:r>
              <a:rPr lang="sv-SE" sz="2000" dirty="0">
                <a:latin typeface="+mj-lt"/>
                <a:ea typeface="Calibri" panose="020F0502020204030204" pitchFamily="34" charset="0"/>
                <a:cs typeface="Times New Roman" panose="02020603050405020304" pitchFamily="18" charset="0"/>
              </a:rPr>
              <a:t> ska stärka samordningen</a:t>
            </a:r>
            <a:endParaRPr lang="sv-SE" sz="2000" dirty="0">
              <a:latin typeface="+mj-lt"/>
            </a:endParaRPr>
          </a:p>
        </p:txBody>
      </p:sp>
      <p:sp>
        <p:nvSpPr>
          <p:cNvPr id="3" name="Platshållare för innehåll 2">
            <a:extLst>
              <a:ext uri="{FF2B5EF4-FFF2-40B4-BE49-F238E27FC236}">
                <a16:creationId xmlns:a16="http://schemas.microsoft.com/office/drawing/2014/main" id="{36AD6F39-6450-4B05-AE0B-61803D3308A3}"/>
              </a:ext>
            </a:extLst>
          </p:cNvPr>
          <p:cNvSpPr>
            <a:spLocks noGrp="1"/>
          </p:cNvSpPr>
          <p:nvPr>
            <p:ph sz="quarter" idx="14"/>
          </p:nvPr>
        </p:nvSpPr>
        <p:spPr/>
        <p:txBody>
          <a:bodyPr/>
          <a:lstStyle/>
          <a:p>
            <a:r>
              <a:rPr lang="sv-SE" sz="2000" dirty="0"/>
              <a:t>Var fjärde kommun har en politiskt beslutad samverkansgrupp för friluftsliv där flera verksamhetsområden ingår så som planeringsfrågor, markförvaltning, fritid, naturvård, skola och näringsliv</a:t>
            </a:r>
          </a:p>
          <a:p>
            <a:r>
              <a:rPr lang="sv-SE" sz="2000" dirty="0"/>
              <a:t>Drygt en tredjedel av kommunerna har ett friluftsråd för dialog med friluftsorganisationer, markägare med fler i kommunen</a:t>
            </a:r>
          </a:p>
        </p:txBody>
      </p:sp>
      <p:sp>
        <p:nvSpPr>
          <p:cNvPr id="4" name="Platshållare för text 3">
            <a:extLst>
              <a:ext uri="{FF2B5EF4-FFF2-40B4-BE49-F238E27FC236}">
                <a16:creationId xmlns:a16="http://schemas.microsoft.com/office/drawing/2014/main" id="{C288D013-8DF1-4341-B52A-D3F8FD1CBF90}"/>
              </a:ext>
            </a:extLst>
          </p:cNvPr>
          <p:cNvSpPr>
            <a:spLocks noGrp="1"/>
          </p:cNvSpPr>
          <p:nvPr>
            <p:ph type="body" sz="quarter" idx="15"/>
          </p:nvPr>
        </p:nvSpPr>
        <p:spPr/>
        <p:txBody>
          <a:bodyPr/>
          <a:lstStyle/>
          <a:p>
            <a:r>
              <a:rPr lang="sv-SE" dirty="0"/>
              <a:t>Vad gör kommunerna?</a:t>
            </a:r>
          </a:p>
        </p:txBody>
      </p:sp>
      <p:sp>
        <p:nvSpPr>
          <p:cNvPr id="5" name="Rubrik 4">
            <a:extLst>
              <a:ext uri="{FF2B5EF4-FFF2-40B4-BE49-F238E27FC236}">
                <a16:creationId xmlns:a16="http://schemas.microsoft.com/office/drawing/2014/main" id="{7FC48A26-6A47-41AF-9B2B-002F4C4F44FA}"/>
              </a:ext>
            </a:extLst>
          </p:cNvPr>
          <p:cNvSpPr>
            <a:spLocks noGrp="1"/>
          </p:cNvSpPr>
          <p:nvPr>
            <p:ph type="title"/>
          </p:nvPr>
        </p:nvSpPr>
        <p:spPr>
          <a:xfrm>
            <a:off x="557214" y="612775"/>
            <a:ext cx="4883067" cy="1077918"/>
          </a:xfrm>
        </p:spPr>
        <p:txBody>
          <a:bodyPr/>
          <a:lstStyle/>
          <a:p>
            <a:r>
              <a:rPr lang="sv-SE" dirty="0"/>
              <a:t>Ska kommunen stärka samordningen mellan förvaltningarna i friluftslivsfrågor?</a:t>
            </a:r>
          </a:p>
        </p:txBody>
      </p:sp>
    </p:spTree>
    <p:extLst>
      <p:ext uri="{BB962C8B-B14F-4D97-AF65-F5344CB8AC3E}">
        <p14:creationId xmlns:p14="http://schemas.microsoft.com/office/powerpoint/2010/main" val="928922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5043F376-4C5F-4D83-817C-D2E5F5BB833A}"/>
              </a:ext>
            </a:extLst>
          </p:cNvPr>
          <p:cNvSpPr>
            <a:spLocks noGrp="1"/>
          </p:cNvSpPr>
          <p:nvPr>
            <p:ph sz="quarter" idx="13"/>
          </p:nvPr>
        </p:nvSpPr>
        <p:spPr>
          <a:xfrm>
            <a:off x="557213" y="2968668"/>
            <a:ext cx="4883068" cy="3276557"/>
          </a:xfrm>
        </p:spPr>
        <p:txBody>
          <a:bodyPr/>
          <a:lstStyle/>
          <a:p>
            <a:r>
              <a:rPr lang="sv-SE" sz="2400" dirty="0">
                <a:latin typeface="Arial" panose="020B0604020202020204" pitchFamily="34" charset="0"/>
                <a:ea typeface="Calibri" panose="020F0502020204030204" pitchFamily="34" charset="0"/>
                <a:cs typeface="Times New Roman" panose="02020603050405020304" pitchFamily="18" charset="0"/>
              </a:rPr>
              <a:t>Nio av tio politiker positiva</a:t>
            </a:r>
          </a:p>
          <a:p>
            <a:r>
              <a:rPr lang="sv-SE" sz="2400" dirty="0">
                <a:latin typeface="Arial" panose="020B0604020202020204" pitchFamily="34" charset="0"/>
                <a:ea typeface="Calibri" panose="020F0502020204030204" pitchFamily="34" charset="0"/>
                <a:cs typeface="Times New Roman" panose="02020603050405020304" pitchFamily="18" charset="0"/>
              </a:rPr>
              <a:t>54 procent av kommunpolitikerna svarar ja </a:t>
            </a:r>
            <a:r>
              <a:rPr lang="sv-SE" sz="2400" i="1" dirty="0">
                <a:latin typeface="Arial" panose="020B0604020202020204" pitchFamily="34" charset="0"/>
                <a:ea typeface="Calibri" panose="020F0502020204030204" pitchFamily="34" charset="0"/>
                <a:cs typeface="Times New Roman" panose="02020603050405020304" pitchFamily="18" charset="0"/>
              </a:rPr>
              <a:t>i mycket hög grad</a:t>
            </a:r>
            <a:r>
              <a:rPr lang="sv-SE" sz="2400" dirty="0">
                <a:latin typeface="Arial" panose="020B0604020202020204" pitchFamily="34" charset="0"/>
                <a:ea typeface="Calibri" panose="020F0502020204030204" pitchFamily="34" charset="0"/>
                <a:cs typeface="Times New Roman" panose="02020603050405020304" pitchFamily="18" charset="0"/>
              </a:rPr>
              <a:t> </a:t>
            </a:r>
          </a:p>
          <a:p>
            <a:r>
              <a:rPr lang="sv-SE" sz="2400" dirty="0">
                <a:latin typeface="Arial" panose="020B0604020202020204" pitchFamily="34" charset="0"/>
                <a:ea typeface="Calibri" panose="020F0502020204030204" pitchFamily="34" charset="0"/>
                <a:cs typeface="Times New Roman" panose="02020603050405020304" pitchFamily="18" charset="0"/>
              </a:rPr>
              <a:t>36 procent svarar </a:t>
            </a:r>
            <a:r>
              <a:rPr lang="sv-SE" sz="2400" i="1" dirty="0">
                <a:latin typeface="Arial" panose="020B0604020202020204" pitchFamily="34" charset="0"/>
                <a:ea typeface="Calibri" panose="020F0502020204030204" pitchFamily="34" charset="0"/>
                <a:cs typeface="Times New Roman" panose="02020603050405020304" pitchFamily="18" charset="0"/>
              </a:rPr>
              <a:t>ja, i ganska hög grad</a:t>
            </a:r>
            <a:endParaRPr lang="sv-SE" sz="2400" dirty="0"/>
          </a:p>
        </p:txBody>
      </p:sp>
      <p:sp>
        <p:nvSpPr>
          <p:cNvPr id="3" name="Platshållare för innehåll 2">
            <a:extLst>
              <a:ext uri="{FF2B5EF4-FFF2-40B4-BE49-F238E27FC236}">
                <a16:creationId xmlns:a16="http://schemas.microsoft.com/office/drawing/2014/main" id="{36AD6F39-6450-4B05-AE0B-61803D3308A3}"/>
              </a:ext>
            </a:extLst>
          </p:cNvPr>
          <p:cNvSpPr>
            <a:spLocks noGrp="1"/>
          </p:cNvSpPr>
          <p:nvPr>
            <p:ph sz="quarter" idx="14"/>
          </p:nvPr>
        </p:nvSpPr>
        <p:spPr/>
        <p:txBody>
          <a:bodyPr/>
          <a:lstStyle/>
          <a:p>
            <a:r>
              <a:rPr lang="sv-SE" sz="2400" dirty="0"/>
              <a:t>En tredjedel av kommunerna svarar att de gjort </a:t>
            </a:r>
            <a:r>
              <a:rPr lang="sv-SE" sz="2400" i="1" dirty="0"/>
              <a:t>omfattande aktiviteter</a:t>
            </a:r>
            <a:r>
              <a:rPr lang="sv-SE" sz="2400" dirty="0"/>
              <a:t> för att stimulera barn och ungdomar till friluftsliv på fritiden </a:t>
            </a:r>
          </a:p>
          <a:p>
            <a:r>
              <a:rPr lang="sv-SE" sz="2400" dirty="0"/>
              <a:t>Nästan hälften av kommunerna svarar att de gjort det </a:t>
            </a:r>
            <a:r>
              <a:rPr lang="sv-SE" sz="2400" i="1" dirty="0"/>
              <a:t>i begränsad omfattning</a:t>
            </a:r>
            <a:r>
              <a:rPr lang="sv-SE" sz="2400" dirty="0"/>
              <a:t>.</a:t>
            </a:r>
          </a:p>
        </p:txBody>
      </p:sp>
      <p:sp>
        <p:nvSpPr>
          <p:cNvPr id="4" name="Platshållare för text 3">
            <a:extLst>
              <a:ext uri="{FF2B5EF4-FFF2-40B4-BE49-F238E27FC236}">
                <a16:creationId xmlns:a16="http://schemas.microsoft.com/office/drawing/2014/main" id="{C288D013-8DF1-4341-B52A-D3F8FD1CBF90}"/>
              </a:ext>
            </a:extLst>
          </p:cNvPr>
          <p:cNvSpPr>
            <a:spLocks noGrp="1"/>
          </p:cNvSpPr>
          <p:nvPr>
            <p:ph type="body" sz="quarter" idx="15"/>
          </p:nvPr>
        </p:nvSpPr>
        <p:spPr/>
        <p:txBody>
          <a:bodyPr/>
          <a:lstStyle/>
          <a:p>
            <a:r>
              <a:rPr lang="sv-SE" dirty="0"/>
              <a:t>Vad gör kommunerna?</a:t>
            </a:r>
          </a:p>
        </p:txBody>
      </p:sp>
      <p:sp>
        <p:nvSpPr>
          <p:cNvPr id="5" name="Rubrik 4">
            <a:extLst>
              <a:ext uri="{FF2B5EF4-FFF2-40B4-BE49-F238E27FC236}">
                <a16:creationId xmlns:a16="http://schemas.microsoft.com/office/drawing/2014/main" id="{7FC48A26-6A47-41AF-9B2B-002F4C4F44FA}"/>
              </a:ext>
            </a:extLst>
          </p:cNvPr>
          <p:cNvSpPr>
            <a:spLocks noGrp="1"/>
          </p:cNvSpPr>
          <p:nvPr>
            <p:ph type="title"/>
          </p:nvPr>
        </p:nvSpPr>
        <p:spPr>
          <a:xfrm>
            <a:off x="557214" y="612775"/>
            <a:ext cx="4883067" cy="1077918"/>
          </a:xfrm>
        </p:spPr>
        <p:txBody>
          <a:bodyPr/>
          <a:lstStyle/>
          <a:p>
            <a:r>
              <a:rPr lang="sv-SE" dirty="0"/>
              <a:t>Ska kommunen satsa mer resurser på att väcka barns rörelseglädje i naturen?</a:t>
            </a:r>
          </a:p>
        </p:txBody>
      </p:sp>
    </p:spTree>
    <p:extLst>
      <p:ext uri="{BB962C8B-B14F-4D97-AF65-F5344CB8AC3E}">
        <p14:creationId xmlns:p14="http://schemas.microsoft.com/office/powerpoint/2010/main" val="3837324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5043F376-4C5F-4D83-817C-D2E5F5BB833A}"/>
              </a:ext>
            </a:extLst>
          </p:cNvPr>
          <p:cNvSpPr>
            <a:spLocks noGrp="1"/>
          </p:cNvSpPr>
          <p:nvPr>
            <p:ph sz="quarter" idx="13"/>
          </p:nvPr>
        </p:nvSpPr>
        <p:spPr>
          <a:xfrm>
            <a:off x="558801" y="3358376"/>
            <a:ext cx="4883068" cy="4029849"/>
          </a:xfrm>
        </p:spPr>
        <p:txBody>
          <a:bodyPr/>
          <a:lstStyle/>
          <a:p>
            <a:pPr marL="0" indent="0">
              <a:buNone/>
            </a:pPr>
            <a:r>
              <a:rPr lang="sv-SE" sz="2000" dirty="0">
                <a:latin typeface="Arial" panose="020B0604020202020204" pitchFamily="34" charset="0"/>
                <a:ea typeface="Calibri" panose="020F0502020204030204" pitchFamily="34" charset="0"/>
                <a:cs typeface="Times New Roman" panose="02020603050405020304" pitchFamily="18" charset="0"/>
              </a:rPr>
              <a:t>51 procent av kommunpolitikerna svarar att kommunen </a:t>
            </a:r>
            <a:r>
              <a:rPr lang="sv-SE" sz="2000" i="1" dirty="0">
                <a:latin typeface="Arial" panose="020B0604020202020204" pitchFamily="34" charset="0"/>
                <a:ea typeface="Calibri" panose="020F0502020204030204" pitchFamily="34" charset="0"/>
                <a:cs typeface="Times New Roman" panose="02020603050405020304" pitchFamily="18" charset="0"/>
              </a:rPr>
              <a:t>Ja, i mycket hög grad</a:t>
            </a:r>
            <a:r>
              <a:rPr lang="sv-SE" sz="2000" dirty="0">
                <a:latin typeface="Arial" panose="020B0604020202020204" pitchFamily="34" charset="0"/>
                <a:ea typeface="Calibri" panose="020F0502020204030204" pitchFamily="34" charset="0"/>
                <a:cs typeface="Times New Roman" panose="02020603050405020304" pitchFamily="18" charset="0"/>
              </a:rPr>
              <a:t> ska ta större hänsyn till den tätortsnära naturen i samband med den fysiska planeringen</a:t>
            </a:r>
          </a:p>
          <a:p>
            <a:pPr marL="0" indent="0" algn="just">
              <a:buNone/>
            </a:pPr>
            <a:r>
              <a:rPr lang="sv-SE" sz="2000" dirty="0">
                <a:latin typeface="Arial" panose="020B0604020202020204" pitchFamily="34" charset="0"/>
                <a:ea typeface="Calibri" panose="020F0502020204030204" pitchFamily="34" charset="0"/>
                <a:cs typeface="Times New Roman" panose="02020603050405020304" pitchFamily="18" charset="0"/>
              </a:rPr>
              <a:t>42 procent svarar </a:t>
            </a:r>
            <a:r>
              <a:rPr lang="sv-SE" sz="2000" i="1" dirty="0">
                <a:latin typeface="Arial" panose="020B0604020202020204" pitchFamily="34" charset="0"/>
                <a:ea typeface="Calibri" panose="020F0502020204030204" pitchFamily="34" charset="0"/>
                <a:cs typeface="Times New Roman" panose="02020603050405020304" pitchFamily="18" charset="0"/>
              </a:rPr>
              <a:t>Ja, i ganska hög grad</a:t>
            </a:r>
            <a:r>
              <a:rPr lang="sv-SE" sz="2000" dirty="0">
                <a:latin typeface="Arial" panose="020B0604020202020204" pitchFamily="34" charset="0"/>
                <a:ea typeface="Calibri" panose="020F0502020204030204" pitchFamily="34" charset="0"/>
                <a:cs typeface="Times New Roman" panose="02020603050405020304" pitchFamily="18" charset="0"/>
              </a:rPr>
              <a:t> </a:t>
            </a:r>
            <a:endParaRPr lang="sv-SE" sz="2000" dirty="0"/>
          </a:p>
        </p:txBody>
      </p:sp>
      <p:sp>
        <p:nvSpPr>
          <p:cNvPr id="3" name="Platshållare för innehåll 2">
            <a:extLst>
              <a:ext uri="{FF2B5EF4-FFF2-40B4-BE49-F238E27FC236}">
                <a16:creationId xmlns:a16="http://schemas.microsoft.com/office/drawing/2014/main" id="{36AD6F39-6450-4B05-AE0B-61803D3308A3}"/>
              </a:ext>
            </a:extLst>
          </p:cNvPr>
          <p:cNvSpPr>
            <a:spLocks noGrp="1"/>
          </p:cNvSpPr>
          <p:nvPr>
            <p:ph sz="quarter" idx="14"/>
          </p:nvPr>
        </p:nvSpPr>
        <p:spPr/>
        <p:txBody>
          <a:bodyPr/>
          <a:lstStyle/>
          <a:p>
            <a:pPr marL="0" indent="0">
              <a:buNone/>
            </a:pPr>
            <a:r>
              <a:rPr lang="sv-SE" sz="2000" dirty="0"/>
              <a:t>Nästan hälften av landets kommuner (47 procent) arbetar i begränsad utsträckning eller inte alls med att bevara, utveckla eller restaurera bostadsnära naturområden för friluftsliv.</a:t>
            </a:r>
          </a:p>
        </p:txBody>
      </p:sp>
      <p:sp>
        <p:nvSpPr>
          <p:cNvPr id="4" name="Platshållare för text 3">
            <a:extLst>
              <a:ext uri="{FF2B5EF4-FFF2-40B4-BE49-F238E27FC236}">
                <a16:creationId xmlns:a16="http://schemas.microsoft.com/office/drawing/2014/main" id="{C288D013-8DF1-4341-B52A-D3F8FD1CBF90}"/>
              </a:ext>
            </a:extLst>
          </p:cNvPr>
          <p:cNvSpPr>
            <a:spLocks noGrp="1"/>
          </p:cNvSpPr>
          <p:nvPr>
            <p:ph type="body" sz="quarter" idx="15"/>
          </p:nvPr>
        </p:nvSpPr>
        <p:spPr/>
        <p:txBody>
          <a:bodyPr/>
          <a:lstStyle/>
          <a:p>
            <a:r>
              <a:rPr lang="sv-SE" dirty="0"/>
              <a:t>Vad gör kommunerna?</a:t>
            </a:r>
          </a:p>
        </p:txBody>
      </p:sp>
      <p:sp>
        <p:nvSpPr>
          <p:cNvPr id="5" name="Rubrik 4">
            <a:extLst>
              <a:ext uri="{FF2B5EF4-FFF2-40B4-BE49-F238E27FC236}">
                <a16:creationId xmlns:a16="http://schemas.microsoft.com/office/drawing/2014/main" id="{7FC48A26-6A47-41AF-9B2B-002F4C4F44FA}"/>
              </a:ext>
            </a:extLst>
          </p:cNvPr>
          <p:cNvSpPr>
            <a:spLocks noGrp="1"/>
          </p:cNvSpPr>
          <p:nvPr>
            <p:ph type="title"/>
          </p:nvPr>
        </p:nvSpPr>
        <p:spPr>
          <a:xfrm>
            <a:off x="385764" y="612775"/>
            <a:ext cx="4883067" cy="1077918"/>
          </a:xfrm>
        </p:spPr>
        <p:txBody>
          <a:bodyPr/>
          <a:lstStyle/>
          <a:p>
            <a:r>
              <a:rPr lang="sv-SE" dirty="0"/>
              <a:t>Ska kommunen ta större hänsyn till den tätortsnära naturen i samband med den fysiska planeringen?</a:t>
            </a:r>
          </a:p>
        </p:txBody>
      </p:sp>
    </p:spTree>
    <p:extLst>
      <p:ext uri="{BB962C8B-B14F-4D97-AF65-F5344CB8AC3E}">
        <p14:creationId xmlns:p14="http://schemas.microsoft.com/office/powerpoint/2010/main" val="4274727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E711C1C-DCD7-428F-AEF8-541907C72096}"/>
              </a:ext>
            </a:extLst>
          </p:cNvPr>
          <p:cNvSpPr>
            <a:spLocks noGrp="1"/>
          </p:cNvSpPr>
          <p:nvPr>
            <p:ph type="title"/>
          </p:nvPr>
        </p:nvSpPr>
        <p:spPr>
          <a:xfrm>
            <a:off x="557214" y="862007"/>
            <a:ext cx="6546230" cy="2264630"/>
          </a:xfrm>
        </p:spPr>
        <p:txBody>
          <a:bodyPr/>
          <a:lstStyle/>
          <a:p>
            <a:r>
              <a:rPr lang="sv-SE" dirty="0"/>
              <a:t>Ska kommunen satsa på naturaktiviteter inom socialpsykiatrin och primärvården?</a:t>
            </a:r>
          </a:p>
        </p:txBody>
      </p:sp>
      <p:sp>
        <p:nvSpPr>
          <p:cNvPr id="3" name="Platshållare för innehåll 2">
            <a:extLst>
              <a:ext uri="{FF2B5EF4-FFF2-40B4-BE49-F238E27FC236}">
                <a16:creationId xmlns:a16="http://schemas.microsoft.com/office/drawing/2014/main" id="{F213EFCF-48CA-4512-A4E5-0C3BB9056989}"/>
              </a:ext>
            </a:extLst>
          </p:cNvPr>
          <p:cNvSpPr>
            <a:spLocks noGrp="1"/>
          </p:cNvSpPr>
          <p:nvPr>
            <p:ph sz="half" idx="1"/>
          </p:nvPr>
        </p:nvSpPr>
        <p:spPr>
          <a:xfrm>
            <a:off x="557214" y="3731363"/>
            <a:ext cx="5462587" cy="4143156"/>
          </a:xfrm>
        </p:spPr>
        <p:txBody>
          <a:bodyPr/>
          <a:lstStyle/>
          <a:p>
            <a:r>
              <a:rPr lang="sv-SE" sz="2400" dirty="0">
                <a:ea typeface="Calibri" panose="020F0502020204030204" pitchFamily="34" charset="0"/>
                <a:cs typeface="Times New Roman" panose="02020603050405020304" pitchFamily="18" charset="0"/>
              </a:rPr>
              <a:t>Sju av tio kommunpolitiker är positiva</a:t>
            </a:r>
          </a:p>
          <a:p>
            <a:endParaRPr lang="sv-SE" dirty="0"/>
          </a:p>
        </p:txBody>
      </p:sp>
      <p:pic>
        <p:nvPicPr>
          <p:cNvPr id="7" name="Platshållare för innehåll 9">
            <a:extLst>
              <a:ext uri="{FF2B5EF4-FFF2-40B4-BE49-F238E27FC236}">
                <a16:creationId xmlns:a16="http://schemas.microsoft.com/office/drawing/2014/main" id="{4561BC89-87F8-4550-AFF7-FC570ABBFB66}"/>
              </a:ext>
            </a:extLst>
          </p:cNvPr>
          <p:cNvPicPr>
            <a:picLocks noGrp="1" noChangeAspect="1"/>
          </p:cNvPicPr>
          <p:nvPr>
            <p:ph sz="half" idx="2"/>
          </p:nvPr>
        </p:nvPicPr>
        <p:blipFill>
          <a:blip r:embed="rId3"/>
          <a:stretch>
            <a:fillRect/>
          </a:stretch>
        </p:blipFill>
        <p:spPr>
          <a:xfrm>
            <a:off x="6729413" y="-46105"/>
            <a:ext cx="5462587" cy="6904105"/>
          </a:xfrm>
          <a:prstGeom prst="rect">
            <a:avLst/>
          </a:prstGeom>
        </p:spPr>
      </p:pic>
    </p:spTree>
    <p:extLst>
      <p:ext uri="{BB962C8B-B14F-4D97-AF65-F5344CB8AC3E}">
        <p14:creationId xmlns:p14="http://schemas.microsoft.com/office/powerpoint/2010/main" val="40696526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57339815-7030-4669-B602-086F2D04B6CB}"/>
              </a:ext>
            </a:extLst>
          </p:cNvPr>
          <p:cNvSpPr>
            <a:spLocks noGrp="1"/>
          </p:cNvSpPr>
          <p:nvPr>
            <p:ph type="title"/>
          </p:nvPr>
        </p:nvSpPr>
        <p:spPr>
          <a:xfrm>
            <a:off x="465775" y="2351082"/>
            <a:ext cx="4883067" cy="1077918"/>
          </a:xfrm>
        </p:spPr>
        <p:txBody>
          <a:bodyPr/>
          <a:lstStyle/>
          <a:p>
            <a:r>
              <a:rPr lang="sv-SE" dirty="0"/>
              <a:t>Drygt sju av tio politiker är positiva till att kommunens skolor ska erbjuda elever i grundskolan utomhusundervisning.</a:t>
            </a:r>
            <a:br>
              <a:rPr lang="sv-SE" dirty="0"/>
            </a:br>
            <a:endParaRPr lang="sv-SE" dirty="0"/>
          </a:p>
        </p:txBody>
      </p:sp>
      <p:pic>
        <p:nvPicPr>
          <p:cNvPr id="8" name="Platshållare för bild 11">
            <a:extLst>
              <a:ext uri="{FF2B5EF4-FFF2-40B4-BE49-F238E27FC236}">
                <a16:creationId xmlns:a16="http://schemas.microsoft.com/office/drawing/2014/main" id="{16268F50-5AFF-4B65-92C7-62D1A589F169}"/>
              </a:ext>
            </a:extLst>
          </p:cNvPr>
          <p:cNvPicPr>
            <a:picLocks noGrp="1" noChangeAspect="1"/>
          </p:cNvPicPr>
          <p:nvPr>
            <p:ph type="pic" sz="quarter" idx="14"/>
          </p:nvPr>
        </p:nvPicPr>
        <p:blipFill>
          <a:blip r:embed="rId3"/>
          <a:srcRect l="21709" r="21709"/>
          <a:stretch>
            <a:fillRect/>
          </a:stretch>
        </p:blipFill>
        <p:spPr>
          <a:xfrm>
            <a:off x="6350000" y="-9525"/>
            <a:ext cx="5842000" cy="6886575"/>
          </a:xfrm>
        </p:spPr>
      </p:pic>
    </p:spTree>
    <p:extLst>
      <p:ext uri="{BB962C8B-B14F-4D97-AF65-F5344CB8AC3E}">
        <p14:creationId xmlns:p14="http://schemas.microsoft.com/office/powerpoint/2010/main" val="2806583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bild 4">
            <a:extLst>
              <a:ext uri="{FF2B5EF4-FFF2-40B4-BE49-F238E27FC236}">
                <a16:creationId xmlns:a16="http://schemas.microsoft.com/office/drawing/2014/main" id="{7BB50DFC-16C2-4BB9-81D4-02058A2048C7}"/>
              </a:ext>
            </a:extLst>
          </p:cNvPr>
          <p:cNvPicPr>
            <a:picLocks noGrp="1" noChangeAspect="1"/>
          </p:cNvPicPr>
          <p:nvPr>
            <p:ph type="pic" sz="quarter" idx="14"/>
          </p:nvPr>
        </p:nvPicPr>
        <p:blipFill>
          <a:blip r:embed="rId3"/>
          <a:srcRect l="17805" r="17805"/>
          <a:stretch>
            <a:fillRect/>
          </a:stretch>
        </p:blipFill>
        <p:spPr>
          <a:xfrm>
            <a:off x="6597417" y="-18854"/>
            <a:ext cx="5834728" cy="6876854"/>
          </a:xfrm>
          <a:prstGeom prst="rect">
            <a:avLst/>
          </a:prstGeom>
        </p:spPr>
      </p:pic>
      <p:sp>
        <p:nvSpPr>
          <p:cNvPr id="4" name="Rubrik 3">
            <a:extLst>
              <a:ext uri="{FF2B5EF4-FFF2-40B4-BE49-F238E27FC236}">
                <a16:creationId xmlns:a16="http://schemas.microsoft.com/office/drawing/2014/main" id="{9258F52A-EB3A-4931-B145-F5199C10DD1A}"/>
              </a:ext>
            </a:extLst>
          </p:cNvPr>
          <p:cNvSpPr>
            <a:spLocks noGrp="1"/>
          </p:cNvSpPr>
          <p:nvPr>
            <p:ph type="title"/>
          </p:nvPr>
        </p:nvSpPr>
        <p:spPr>
          <a:xfrm>
            <a:off x="609254" y="1806143"/>
            <a:ext cx="4883067" cy="1077918"/>
          </a:xfrm>
        </p:spPr>
        <p:txBody>
          <a:bodyPr/>
          <a:lstStyle/>
          <a:p>
            <a:r>
              <a:rPr lang="sv-SE" dirty="0"/>
              <a:t>Tre av fyra kommunpolitiker anser att kommunen </a:t>
            </a:r>
            <a:r>
              <a:rPr lang="sv-SE" i="1" dirty="0"/>
              <a:t>i mycket eller ganska hög grad</a:t>
            </a:r>
            <a:r>
              <a:rPr lang="sv-SE" dirty="0"/>
              <a:t> ska satsa mer resurser på det organiserade friluftslivet och friluftsinfrastrukturen. </a:t>
            </a:r>
            <a:br>
              <a:rPr lang="sv-SE" dirty="0"/>
            </a:br>
            <a:endParaRPr lang="sv-SE" dirty="0"/>
          </a:p>
        </p:txBody>
      </p:sp>
    </p:spTree>
    <p:extLst>
      <p:ext uri="{BB962C8B-B14F-4D97-AF65-F5344CB8AC3E}">
        <p14:creationId xmlns:p14="http://schemas.microsoft.com/office/powerpoint/2010/main" val="892865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CE63607B-280A-48D8-8DAA-E0899F42ED45}"/>
              </a:ext>
            </a:extLst>
          </p:cNvPr>
          <p:cNvSpPr>
            <a:spLocks noGrp="1"/>
          </p:cNvSpPr>
          <p:nvPr>
            <p:ph sz="quarter" idx="13"/>
          </p:nvPr>
        </p:nvSpPr>
        <p:spPr>
          <a:xfrm>
            <a:off x="395288" y="1419226"/>
            <a:ext cx="4883068" cy="4273550"/>
          </a:xfrm>
        </p:spPr>
        <p:txBody>
          <a:bodyPr/>
          <a:lstStyle/>
          <a:p>
            <a:pPr marL="0" indent="0">
              <a:buNone/>
            </a:pPr>
            <a:endParaRPr lang="sv-SE" dirty="0"/>
          </a:p>
          <a:p>
            <a:pPr marL="0" indent="0">
              <a:buNone/>
            </a:pPr>
            <a:endParaRPr lang="sv-SE" dirty="0"/>
          </a:p>
          <a:p>
            <a:pPr marL="0" indent="0">
              <a:buNone/>
            </a:pPr>
            <a:endParaRPr lang="sv-SE" dirty="0"/>
          </a:p>
          <a:p>
            <a:pPr marL="0" indent="0">
              <a:buNone/>
            </a:pPr>
            <a:endParaRPr lang="sv-SE" dirty="0"/>
          </a:p>
          <a:p>
            <a:pPr marL="0" indent="0">
              <a:buNone/>
            </a:pPr>
            <a:endParaRPr lang="sv-SE" dirty="0"/>
          </a:p>
          <a:p>
            <a:pPr marL="0" indent="0">
              <a:buNone/>
            </a:pPr>
            <a:endParaRPr lang="sv-SE" b="1" dirty="0"/>
          </a:p>
          <a:p>
            <a:pPr marL="0" indent="0">
              <a:buNone/>
            </a:pPr>
            <a:endParaRPr lang="sv-SE" b="1" dirty="0"/>
          </a:p>
          <a:p>
            <a:pPr marL="0" indent="0">
              <a:buNone/>
            </a:pPr>
            <a:endParaRPr lang="sv-SE" b="1" dirty="0"/>
          </a:p>
          <a:p>
            <a:pPr marL="0" indent="0">
              <a:buNone/>
            </a:pPr>
            <a:endParaRPr lang="sv-SE" b="1" dirty="0"/>
          </a:p>
          <a:p>
            <a:pPr marL="0" indent="0">
              <a:buNone/>
            </a:pPr>
            <a:endParaRPr lang="sv-SE" b="1" dirty="0"/>
          </a:p>
          <a:p>
            <a:pPr marL="0" indent="0">
              <a:buNone/>
            </a:pPr>
            <a:endParaRPr lang="sv-SE" b="1" dirty="0"/>
          </a:p>
          <a:p>
            <a:pPr marL="0" indent="0">
              <a:buNone/>
            </a:pPr>
            <a:endParaRPr lang="sv-SE" b="1" dirty="0"/>
          </a:p>
          <a:p>
            <a:pPr marL="0" indent="0">
              <a:buNone/>
            </a:pPr>
            <a:r>
              <a:rPr lang="sv-SE" b="1" dirty="0"/>
              <a:t>Borgholms </a:t>
            </a:r>
            <a:r>
              <a:rPr lang="sv-SE" dirty="0"/>
              <a:t>kommun vill genom 100 procent hyggesfria skogsbruksmetoder skapa ”fler ekosystemtjänster från skogen, så som vattenrening och flödesreglering, rekreation och friluftsliv och biologisk mångfald.” </a:t>
            </a:r>
          </a:p>
        </p:txBody>
      </p:sp>
      <p:sp>
        <p:nvSpPr>
          <p:cNvPr id="4" name="Rubrik 3">
            <a:extLst>
              <a:ext uri="{FF2B5EF4-FFF2-40B4-BE49-F238E27FC236}">
                <a16:creationId xmlns:a16="http://schemas.microsoft.com/office/drawing/2014/main" id="{45D4C039-C58E-4797-B663-27AE38BE50E5}"/>
              </a:ext>
            </a:extLst>
          </p:cNvPr>
          <p:cNvSpPr>
            <a:spLocks noGrp="1"/>
          </p:cNvSpPr>
          <p:nvPr>
            <p:ph type="title"/>
          </p:nvPr>
        </p:nvSpPr>
        <p:spPr>
          <a:xfrm>
            <a:off x="550736" y="1649095"/>
            <a:ext cx="4883067" cy="730250"/>
          </a:xfrm>
        </p:spPr>
        <p:txBody>
          <a:bodyPr/>
          <a:lstStyle/>
          <a:p>
            <a:r>
              <a:rPr lang="sv-SE" dirty="0"/>
              <a:t>Sex av tio kommunpolitiker är positiva till att överväga ett mer naturnära skogsbruk på mark som ägs av kommunen. </a:t>
            </a:r>
          </a:p>
        </p:txBody>
      </p:sp>
      <p:pic>
        <p:nvPicPr>
          <p:cNvPr id="2" name="Bildobjekt 1">
            <a:extLst>
              <a:ext uri="{FF2B5EF4-FFF2-40B4-BE49-F238E27FC236}">
                <a16:creationId xmlns:a16="http://schemas.microsoft.com/office/drawing/2014/main" id="{CCB96E21-F054-4ADE-A2B2-CDC517E4D10A}"/>
              </a:ext>
            </a:extLst>
          </p:cNvPr>
          <p:cNvPicPr>
            <a:picLocks noChangeAspect="1"/>
          </p:cNvPicPr>
          <p:nvPr/>
        </p:nvPicPr>
        <p:blipFill>
          <a:blip r:embed="rId3"/>
          <a:stretch>
            <a:fillRect/>
          </a:stretch>
        </p:blipFill>
        <p:spPr>
          <a:xfrm>
            <a:off x="6595462" y="0"/>
            <a:ext cx="5596538" cy="6858000"/>
          </a:xfrm>
          <a:prstGeom prst="rect">
            <a:avLst/>
          </a:prstGeom>
        </p:spPr>
      </p:pic>
    </p:spTree>
    <p:extLst>
      <p:ext uri="{BB962C8B-B14F-4D97-AF65-F5344CB8AC3E}">
        <p14:creationId xmlns:p14="http://schemas.microsoft.com/office/powerpoint/2010/main" val="9614175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CE63607B-280A-48D8-8DAA-E0899F42ED45}"/>
              </a:ext>
            </a:extLst>
          </p:cNvPr>
          <p:cNvSpPr>
            <a:spLocks noGrp="1"/>
          </p:cNvSpPr>
          <p:nvPr>
            <p:ph sz="quarter" idx="13"/>
          </p:nvPr>
        </p:nvSpPr>
        <p:spPr>
          <a:xfrm>
            <a:off x="500063" y="2967851"/>
            <a:ext cx="4883068" cy="4029849"/>
          </a:xfrm>
        </p:spPr>
        <p:txBody>
          <a:bodyPr/>
          <a:lstStyle/>
          <a:p>
            <a:r>
              <a:rPr lang="sv-SE" sz="2000" dirty="0"/>
              <a:t>65 procent av kommunpolitikerna svarar </a:t>
            </a:r>
            <a:r>
              <a:rPr lang="sv-SE" sz="2000" i="1" dirty="0"/>
              <a:t>Ja i mycket hög grad</a:t>
            </a:r>
            <a:endParaRPr lang="sv-SE" sz="2000" dirty="0"/>
          </a:p>
          <a:p>
            <a:r>
              <a:rPr lang="sv-SE" sz="2000" dirty="0"/>
              <a:t>25 procent svarar </a:t>
            </a:r>
            <a:r>
              <a:rPr lang="sv-SE" sz="2000" i="1" dirty="0"/>
              <a:t>Ja, i ganska hög grad</a:t>
            </a:r>
            <a:endParaRPr lang="sv-SE" sz="2000" dirty="0"/>
          </a:p>
          <a:p>
            <a:pPr marL="0" indent="0">
              <a:buNone/>
            </a:pPr>
            <a:endParaRPr lang="sv-SE" sz="2000" dirty="0"/>
          </a:p>
        </p:txBody>
      </p:sp>
      <p:sp>
        <p:nvSpPr>
          <p:cNvPr id="4" name="Rubrik 3">
            <a:extLst>
              <a:ext uri="{FF2B5EF4-FFF2-40B4-BE49-F238E27FC236}">
                <a16:creationId xmlns:a16="http://schemas.microsoft.com/office/drawing/2014/main" id="{45D4C039-C58E-4797-B663-27AE38BE50E5}"/>
              </a:ext>
            </a:extLst>
          </p:cNvPr>
          <p:cNvSpPr>
            <a:spLocks noGrp="1"/>
          </p:cNvSpPr>
          <p:nvPr>
            <p:ph type="title"/>
          </p:nvPr>
        </p:nvSpPr>
        <p:spPr>
          <a:xfrm>
            <a:off x="681040" y="947732"/>
            <a:ext cx="4883067" cy="1077918"/>
          </a:xfrm>
        </p:spPr>
        <p:txBody>
          <a:bodyPr/>
          <a:lstStyle/>
          <a:p>
            <a:r>
              <a:rPr lang="sv-SE" dirty="0"/>
              <a:t>Ska allemansrätten bibehållas och nya inskränkningar undvikas?</a:t>
            </a:r>
          </a:p>
        </p:txBody>
      </p:sp>
      <p:pic>
        <p:nvPicPr>
          <p:cNvPr id="8" name="Platshållare för bild 7">
            <a:extLst>
              <a:ext uri="{FF2B5EF4-FFF2-40B4-BE49-F238E27FC236}">
                <a16:creationId xmlns:a16="http://schemas.microsoft.com/office/drawing/2014/main" id="{35497B93-4C2D-4124-8023-63BDFF1A57F6}"/>
              </a:ext>
            </a:extLst>
          </p:cNvPr>
          <p:cNvPicPr>
            <a:picLocks noGrp="1" noChangeAspect="1"/>
          </p:cNvPicPr>
          <p:nvPr>
            <p:ph type="pic" sz="quarter" idx="14"/>
          </p:nvPr>
        </p:nvPicPr>
        <p:blipFill>
          <a:blip r:embed="rId3"/>
          <a:srcRect l="21721" r="21721"/>
          <a:stretch>
            <a:fillRect/>
          </a:stretch>
        </p:blipFill>
        <p:spPr/>
      </p:pic>
    </p:spTree>
    <p:extLst>
      <p:ext uri="{BB962C8B-B14F-4D97-AF65-F5344CB8AC3E}">
        <p14:creationId xmlns:p14="http://schemas.microsoft.com/office/powerpoint/2010/main" val="2419724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3">
            <a:extLst>
              <a:ext uri="{FF2B5EF4-FFF2-40B4-BE49-F238E27FC236}">
                <a16:creationId xmlns:a16="http://schemas.microsoft.com/office/drawing/2014/main" id="{5614EF95-E00B-4EC1-85D6-33B72CF932B2}"/>
              </a:ext>
            </a:extLst>
          </p:cNvPr>
          <p:cNvSpPr txBox="1">
            <a:spLocks/>
          </p:cNvSpPr>
          <p:nvPr/>
        </p:nvSpPr>
        <p:spPr>
          <a:xfrm>
            <a:off x="253274" y="1135369"/>
            <a:ext cx="5842726" cy="107791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pPr lvl="0">
              <a:spcBef>
                <a:spcPts val="0"/>
              </a:spcBef>
              <a:defRPr/>
            </a:pPr>
            <a:r>
              <a:rPr lang="sv-SE" sz="2800" dirty="0"/>
              <a:t>”8 av 10 barn når inte Folkhälsomyndighetens rekommendationen om en timmes fysisk aktivitet per dag”</a:t>
            </a:r>
          </a:p>
          <a:p>
            <a:pPr lvl="0">
              <a:spcBef>
                <a:spcPts val="0"/>
              </a:spcBef>
              <a:defRPr/>
            </a:pPr>
            <a:endParaRPr lang="sv-SE" sz="2800" dirty="0"/>
          </a:p>
          <a:p>
            <a:pPr lvl="0">
              <a:spcBef>
                <a:spcPts val="0"/>
              </a:spcBef>
              <a:defRPr/>
            </a:pPr>
            <a:r>
              <a:rPr lang="sv-SE" sz="2800" dirty="0"/>
              <a:t>”Hälften av de vuxna är överviktiga”</a:t>
            </a:r>
          </a:p>
          <a:p>
            <a:pPr lvl="0">
              <a:spcBef>
                <a:spcPts val="0"/>
              </a:spcBef>
              <a:defRPr/>
            </a:pPr>
            <a:endParaRPr lang="sv-SE" sz="2800" dirty="0"/>
          </a:p>
          <a:p>
            <a:pPr lvl="0">
              <a:spcBef>
                <a:spcPts val="0"/>
              </a:spcBef>
              <a:defRPr/>
            </a:pPr>
            <a:r>
              <a:rPr lang="sv-SE" sz="2800" dirty="0"/>
              <a:t>”Stillasittandet kan kosta upp till 90 miljarder kr årligen” </a:t>
            </a:r>
          </a:p>
          <a:p>
            <a:pPr lvl="0">
              <a:spcBef>
                <a:spcPts val="0"/>
              </a:spcBef>
              <a:defRPr/>
            </a:pPr>
            <a:endParaRPr lang="sv-SE" sz="2800" dirty="0"/>
          </a:p>
          <a:p>
            <a:pPr lvl="0">
              <a:spcBef>
                <a:spcPts val="0"/>
              </a:spcBef>
              <a:defRPr/>
            </a:pPr>
            <a:r>
              <a:rPr lang="sv-SE" sz="2800" dirty="0"/>
              <a:t>”Psykiska ohälsan och upplevelsen av ensamhet har ökat kraftigt”</a:t>
            </a:r>
          </a:p>
          <a:p>
            <a:pPr lvl="0">
              <a:spcBef>
                <a:spcPts val="0"/>
              </a:spcBef>
              <a:defRPr/>
            </a:pPr>
            <a:endParaRPr lang="sv-SE" dirty="0"/>
          </a:p>
        </p:txBody>
      </p:sp>
      <p:sp>
        <p:nvSpPr>
          <p:cNvPr id="8" name="Rubrik 3">
            <a:extLst>
              <a:ext uri="{FF2B5EF4-FFF2-40B4-BE49-F238E27FC236}">
                <a16:creationId xmlns:a16="http://schemas.microsoft.com/office/drawing/2014/main" id="{D0682F48-E23C-454D-ACC3-F51FD3459A40}"/>
              </a:ext>
            </a:extLst>
          </p:cNvPr>
          <p:cNvSpPr txBox="1">
            <a:spLocks/>
          </p:cNvSpPr>
          <p:nvPr/>
        </p:nvSpPr>
        <p:spPr>
          <a:xfrm>
            <a:off x="862444" y="5303837"/>
            <a:ext cx="6363130" cy="107791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endParaRPr lang="sv-SE" dirty="0"/>
          </a:p>
        </p:txBody>
      </p:sp>
      <p:pic>
        <p:nvPicPr>
          <p:cNvPr id="5" name="Platshållare för bild 4">
            <a:extLst>
              <a:ext uri="{FF2B5EF4-FFF2-40B4-BE49-F238E27FC236}">
                <a16:creationId xmlns:a16="http://schemas.microsoft.com/office/drawing/2014/main" id="{9F8F582E-CEFA-4608-AA79-1C1DEE071454}"/>
              </a:ext>
            </a:extLst>
          </p:cNvPr>
          <p:cNvPicPr>
            <a:picLocks noGrp="1" noChangeAspect="1"/>
          </p:cNvPicPr>
          <p:nvPr>
            <p:ph type="pic" sz="quarter" idx="14"/>
          </p:nvPr>
        </p:nvPicPr>
        <p:blipFill>
          <a:blip r:embed="rId3"/>
          <a:srcRect l="21730" r="21730"/>
          <a:stretch>
            <a:fillRect/>
          </a:stretch>
        </p:blipFill>
        <p:spPr/>
      </p:pic>
    </p:spTree>
    <p:extLst>
      <p:ext uri="{BB962C8B-B14F-4D97-AF65-F5344CB8AC3E}">
        <p14:creationId xmlns:p14="http://schemas.microsoft.com/office/powerpoint/2010/main" val="1051563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nodePh="1">
                                  <p:stCondLst>
                                    <p:cond delay="0"/>
                                  </p:stCondLst>
                                  <p:endCondLst>
                                    <p:cond evt="begin" delay="0">
                                      <p:tn val="19"/>
                                    </p:cond>
                                  </p:end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a:extLst>
              <a:ext uri="{FF2B5EF4-FFF2-40B4-BE49-F238E27FC236}">
                <a16:creationId xmlns:a16="http://schemas.microsoft.com/office/drawing/2014/main" id="{2D3C635C-1B81-4CBE-A36E-2C68BE2B8E59}"/>
              </a:ext>
            </a:extLst>
          </p:cNvPr>
          <p:cNvPicPr>
            <a:picLocks noGrp="1" noChangeAspect="1"/>
          </p:cNvPicPr>
          <p:nvPr>
            <p:ph type="pic" sz="quarter" idx="14"/>
          </p:nvPr>
        </p:nvPicPr>
        <p:blipFill>
          <a:blip r:embed="rId3"/>
          <a:srcRect l="5795" r="5795"/>
          <a:stretch>
            <a:fillRect/>
          </a:stretch>
        </p:blipFill>
        <p:spPr>
          <a:xfrm rot="5400000">
            <a:off x="5212034" y="441552"/>
            <a:ext cx="7552779" cy="6407152"/>
          </a:xfrm>
        </p:spPr>
      </p:pic>
      <p:sp>
        <p:nvSpPr>
          <p:cNvPr id="3" name="Platshållare för innehåll 2">
            <a:extLst>
              <a:ext uri="{FF2B5EF4-FFF2-40B4-BE49-F238E27FC236}">
                <a16:creationId xmlns:a16="http://schemas.microsoft.com/office/drawing/2014/main" id="{B7ABA053-8113-4F38-9806-2732A784ADF5}"/>
              </a:ext>
            </a:extLst>
          </p:cNvPr>
          <p:cNvSpPr>
            <a:spLocks noGrp="1"/>
          </p:cNvSpPr>
          <p:nvPr>
            <p:ph sz="quarter" idx="13"/>
          </p:nvPr>
        </p:nvSpPr>
        <p:spPr>
          <a:xfrm>
            <a:off x="337376" y="3645128"/>
            <a:ext cx="4883068" cy="4029849"/>
          </a:xfrm>
        </p:spPr>
        <p:txBody>
          <a:bodyPr/>
          <a:lstStyle/>
          <a:p>
            <a:r>
              <a:rPr lang="sv-SE" sz="2000" dirty="0"/>
              <a:t>Nästan två tredjedelar av kommunpolitikerna svarar </a:t>
            </a:r>
            <a:r>
              <a:rPr lang="sv-SE" sz="2000" i="1" dirty="0"/>
              <a:t>ja i mycket </a:t>
            </a:r>
            <a:r>
              <a:rPr lang="sv-SE" sz="2000" dirty="0"/>
              <a:t>eller</a:t>
            </a:r>
            <a:r>
              <a:rPr lang="sv-SE" sz="2000" i="1" dirty="0"/>
              <a:t> ganska hög grad</a:t>
            </a:r>
            <a:r>
              <a:rPr lang="sv-SE" sz="2000" dirty="0"/>
              <a:t> </a:t>
            </a:r>
          </a:p>
          <a:p>
            <a:r>
              <a:rPr lang="sv-SE" sz="2000" dirty="0"/>
              <a:t>En av fyra kommunpolitiker svarar </a:t>
            </a:r>
            <a:r>
              <a:rPr lang="sv-SE" sz="2000" i="1" dirty="0"/>
              <a:t>nej, i liten grad eller nej, inte alls</a:t>
            </a:r>
            <a:endParaRPr lang="sv-SE" sz="2000" dirty="0"/>
          </a:p>
          <a:p>
            <a:endParaRPr lang="sv-SE" dirty="0"/>
          </a:p>
        </p:txBody>
      </p:sp>
      <p:sp>
        <p:nvSpPr>
          <p:cNvPr id="4" name="Rubrik 3">
            <a:extLst>
              <a:ext uri="{FF2B5EF4-FFF2-40B4-BE49-F238E27FC236}">
                <a16:creationId xmlns:a16="http://schemas.microsoft.com/office/drawing/2014/main" id="{893D2010-4B01-401C-8803-9E8190D252D7}"/>
              </a:ext>
            </a:extLst>
          </p:cNvPr>
          <p:cNvSpPr>
            <a:spLocks noGrp="1"/>
          </p:cNvSpPr>
          <p:nvPr>
            <p:ph type="title"/>
          </p:nvPr>
        </p:nvSpPr>
        <p:spPr/>
        <p:txBody>
          <a:bodyPr/>
          <a:lstStyle/>
          <a:p>
            <a:r>
              <a:rPr lang="sv-SE" dirty="0"/>
              <a:t>Kommer nedskärningarna av skötselanslaget påverka det lokala friluftslivet?</a:t>
            </a:r>
            <a:br>
              <a:rPr lang="sv-SE" dirty="0"/>
            </a:br>
            <a:endParaRPr lang="sv-SE" dirty="0"/>
          </a:p>
        </p:txBody>
      </p:sp>
    </p:spTree>
    <p:extLst>
      <p:ext uri="{BB962C8B-B14F-4D97-AF65-F5344CB8AC3E}">
        <p14:creationId xmlns:p14="http://schemas.microsoft.com/office/powerpoint/2010/main" val="22164255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CB15255-983F-40DB-83E1-693438FB0122}"/>
              </a:ext>
            </a:extLst>
          </p:cNvPr>
          <p:cNvSpPr>
            <a:spLocks noGrp="1"/>
          </p:cNvSpPr>
          <p:nvPr>
            <p:ph type="title"/>
          </p:nvPr>
        </p:nvSpPr>
        <p:spPr>
          <a:xfrm>
            <a:off x="1414193" y="215490"/>
            <a:ext cx="3929998" cy="1285875"/>
          </a:xfrm>
        </p:spPr>
        <p:txBody>
          <a:bodyPr/>
          <a:lstStyle/>
          <a:p>
            <a:r>
              <a:rPr lang="sv-SE" dirty="0"/>
              <a:t>Den tätortsnära naturen är vår största och billigaste arena för motion, rörelseglädje och välbefinnande. </a:t>
            </a:r>
          </a:p>
        </p:txBody>
      </p:sp>
      <p:sp>
        <p:nvSpPr>
          <p:cNvPr id="3" name="Platshållare för innehåll 2">
            <a:extLst>
              <a:ext uri="{FF2B5EF4-FFF2-40B4-BE49-F238E27FC236}">
                <a16:creationId xmlns:a16="http://schemas.microsoft.com/office/drawing/2014/main" id="{260F2C86-CA83-4A65-9CC8-134FCE4D48B2}"/>
              </a:ext>
            </a:extLst>
          </p:cNvPr>
          <p:cNvSpPr>
            <a:spLocks noGrp="1"/>
          </p:cNvSpPr>
          <p:nvPr>
            <p:ph sz="quarter" idx="13"/>
          </p:nvPr>
        </p:nvSpPr>
        <p:spPr>
          <a:xfrm>
            <a:off x="6421253" y="2171665"/>
            <a:ext cx="5516048" cy="4411601"/>
          </a:xfrm>
        </p:spPr>
        <p:txBody>
          <a:bodyPr/>
          <a:lstStyle/>
          <a:p>
            <a:pPr marL="0" indent="0">
              <a:buNone/>
            </a:pPr>
            <a:endParaRPr lang="sv-SE" dirty="0"/>
          </a:p>
          <a:p>
            <a:pPr marL="0" indent="0">
              <a:buNone/>
            </a:pPr>
            <a:r>
              <a:rPr lang="sv-SE" dirty="0"/>
              <a:t>Brittisk forskning visar att varje krona som det offentliga satsar : </a:t>
            </a:r>
          </a:p>
          <a:p>
            <a:pPr marL="0" indent="0">
              <a:buNone/>
            </a:pPr>
            <a:r>
              <a:rPr lang="sv-SE" dirty="0"/>
              <a:t>- på fysisk aktivitet ger nästan fyra kronor tillbaka.</a:t>
            </a:r>
          </a:p>
          <a:p>
            <a:pPr marL="0" indent="0">
              <a:buNone/>
            </a:pPr>
            <a:r>
              <a:rPr lang="sv-SE" dirty="0"/>
              <a:t>-  på den tätortsnära skogen ger 20 kronor tillbaka i form av ekosystemtjänster så som rekreation, hälsa, välbefinnande, klimatanpassning och kolsänka</a:t>
            </a:r>
          </a:p>
          <a:p>
            <a:pPr marL="0" indent="0">
              <a:buNone/>
            </a:pPr>
            <a:endParaRPr lang="sv-SE" dirty="0"/>
          </a:p>
        </p:txBody>
      </p:sp>
      <p:pic>
        <p:nvPicPr>
          <p:cNvPr id="4" name="Picture 2" descr="Kan vara en bild av 3 personer och text">
            <a:extLst>
              <a:ext uri="{FF2B5EF4-FFF2-40B4-BE49-F238E27FC236}">
                <a16:creationId xmlns:a16="http://schemas.microsoft.com/office/drawing/2014/main" id="{5A8C7D75-8F72-479E-B9A1-B1C24D2A29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832618"/>
            <a:ext cx="6084674" cy="4302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13205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 1">
            <a:extLst>
              <a:ext uri="{FF2B5EF4-FFF2-40B4-BE49-F238E27FC236}">
                <a16:creationId xmlns:a16="http://schemas.microsoft.com/office/drawing/2014/main" id="{F77CB08E-0ABB-4F7F-8C63-30D70DB76B03}"/>
              </a:ext>
            </a:extLst>
          </p:cNvPr>
          <p:cNvSpPr>
            <a:spLocks noGrp="1"/>
          </p:cNvSpPr>
          <p:nvPr>
            <p:ph type="pic" sz="quarter" idx="14"/>
          </p:nvPr>
        </p:nvSpPr>
        <p:spPr/>
      </p:sp>
      <p:sp>
        <p:nvSpPr>
          <p:cNvPr id="3" name="Platshållare för innehåll 2">
            <a:extLst>
              <a:ext uri="{FF2B5EF4-FFF2-40B4-BE49-F238E27FC236}">
                <a16:creationId xmlns:a16="http://schemas.microsoft.com/office/drawing/2014/main" id="{2B5569C5-B3E6-406A-97CF-88F4E43FB5B2}"/>
              </a:ext>
            </a:extLst>
          </p:cNvPr>
          <p:cNvSpPr>
            <a:spLocks noGrp="1"/>
          </p:cNvSpPr>
          <p:nvPr>
            <p:ph sz="quarter" idx="13"/>
          </p:nvPr>
        </p:nvSpPr>
        <p:spPr>
          <a:xfrm>
            <a:off x="306301" y="2015774"/>
            <a:ext cx="4883068" cy="3227107"/>
          </a:xfrm>
        </p:spPr>
        <p:txBody>
          <a:bodyPr/>
          <a:lstStyle/>
          <a:p>
            <a:pPr lvl="0"/>
            <a:r>
              <a:rPr lang="sv-SE" sz="1800" dirty="0"/>
              <a:t>Anta en strategi för friluftslivet som ger förvaltningarna ett mandat att arbeta systematiskt med att utveckla friluftslivets förutsättningar</a:t>
            </a:r>
          </a:p>
          <a:p>
            <a:pPr lvl="0"/>
            <a:r>
              <a:rPr lang="sv-SE" sz="1800" dirty="0"/>
              <a:t>Stimulera barns och ungas naturvistelse genom utomhuspedagogik och friluftsliv</a:t>
            </a:r>
          </a:p>
          <a:p>
            <a:pPr lvl="0"/>
            <a:r>
              <a:rPr lang="sv-SE" sz="1800" dirty="0"/>
              <a:t>Ge civilsamhället goda förutsättningar att skapa gemenskap och stärka folkhälsan</a:t>
            </a:r>
          </a:p>
          <a:p>
            <a:pPr lvl="0"/>
            <a:r>
              <a:rPr lang="sv-SE" sz="1800" dirty="0"/>
              <a:t>Använd friluftsliv och naturens läkande kraft inom socialpsykiatrin och vården</a:t>
            </a:r>
          </a:p>
          <a:p>
            <a:pPr lvl="0"/>
            <a:r>
              <a:rPr lang="sv-SE" sz="1800" dirty="0"/>
              <a:t>Använd de vägledningar och kunskapssammanställningar som finns</a:t>
            </a:r>
          </a:p>
          <a:p>
            <a:endParaRPr lang="sv-SE" dirty="0"/>
          </a:p>
        </p:txBody>
      </p:sp>
      <p:sp>
        <p:nvSpPr>
          <p:cNvPr id="4" name="Rubrik 3">
            <a:extLst>
              <a:ext uri="{FF2B5EF4-FFF2-40B4-BE49-F238E27FC236}">
                <a16:creationId xmlns:a16="http://schemas.microsoft.com/office/drawing/2014/main" id="{2A3E094E-F627-41F8-9650-C87A4DDD4A1E}"/>
              </a:ext>
            </a:extLst>
          </p:cNvPr>
          <p:cNvSpPr>
            <a:spLocks noGrp="1"/>
          </p:cNvSpPr>
          <p:nvPr>
            <p:ph type="title"/>
          </p:nvPr>
        </p:nvSpPr>
        <p:spPr>
          <a:xfrm>
            <a:off x="1104901" y="616662"/>
            <a:ext cx="5097382" cy="1077918"/>
          </a:xfrm>
        </p:spPr>
        <p:txBody>
          <a:bodyPr/>
          <a:lstStyle/>
          <a:p>
            <a:r>
              <a:rPr lang="sv-SE" dirty="0"/>
              <a:t>Fem rekommendations-områden</a:t>
            </a:r>
          </a:p>
        </p:txBody>
      </p:sp>
      <p:pic>
        <p:nvPicPr>
          <p:cNvPr id="5" name="Platshållare för bild 4" descr="En bild som visar karta, text, person&#10;&#10;Automatiskt genererad beskrivning">
            <a:extLst>
              <a:ext uri="{FF2B5EF4-FFF2-40B4-BE49-F238E27FC236}">
                <a16:creationId xmlns:a16="http://schemas.microsoft.com/office/drawing/2014/main" id="{7C9C46BA-F186-4A4C-87B4-4ECEF23EEAA1}"/>
              </a:ext>
            </a:extLst>
          </p:cNvPr>
          <p:cNvPicPr>
            <a:picLocks noChangeAspect="1"/>
          </p:cNvPicPr>
          <p:nvPr/>
        </p:nvPicPr>
        <p:blipFill rotWithShape="1">
          <a:blip r:embed="rId3"/>
          <a:srcRect l="-358" t="1193" r="179" b="20048"/>
          <a:stretch/>
        </p:blipFill>
        <p:spPr>
          <a:xfrm>
            <a:off x="6349274" y="-9426"/>
            <a:ext cx="5853185" cy="6901439"/>
          </a:xfrm>
          <a:custGeom>
            <a:avLst/>
            <a:gdLst>
              <a:gd name="connsiteX0" fmla="*/ 131761 w 5703124"/>
              <a:gd name="connsiteY0" fmla="*/ 0 h 6858000"/>
              <a:gd name="connsiteX1" fmla="*/ 5703124 w 5703124"/>
              <a:gd name="connsiteY1" fmla="*/ 0 h 6858000"/>
              <a:gd name="connsiteX2" fmla="*/ 5703124 w 5703124"/>
              <a:gd name="connsiteY2" fmla="*/ 6858000 h 6858000"/>
              <a:gd name="connsiteX3" fmla="*/ 95975 w 5703124"/>
              <a:gd name="connsiteY3" fmla="*/ 6858000 h 6858000"/>
              <a:gd name="connsiteX4" fmla="*/ 79320 w 5703124"/>
              <a:gd name="connsiteY4" fmla="*/ 6714804 h 6858000"/>
              <a:gd name="connsiteX5" fmla="*/ 143934 w 5703124"/>
              <a:gd name="connsiteY5" fmla="*/ 107400 h 6858000"/>
              <a:gd name="connsiteX0" fmla="*/ 177353 w 5748716"/>
              <a:gd name="connsiteY0" fmla="*/ 0 h 6876853"/>
              <a:gd name="connsiteX1" fmla="*/ 5748716 w 5748716"/>
              <a:gd name="connsiteY1" fmla="*/ 0 h 6876853"/>
              <a:gd name="connsiteX2" fmla="*/ 5748716 w 5748716"/>
              <a:gd name="connsiteY2" fmla="*/ 6858000 h 6876853"/>
              <a:gd name="connsiteX3" fmla="*/ 165 w 5748716"/>
              <a:gd name="connsiteY3" fmla="*/ 6876853 h 6876853"/>
              <a:gd name="connsiteX4" fmla="*/ 124912 w 5748716"/>
              <a:gd name="connsiteY4" fmla="*/ 6714804 h 6876853"/>
              <a:gd name="connsiteX5" fmla="*/ 189526 w 5748716"/>
              <a:gd name="connsiteY5" fmla="*/ 107400 h 6876853"/>
              <a:gd name="connsiteX6" fmla="*/ 177353 w 5748716"/>
              <a:gd name="connsiteY6" fmla="*/ 0 h 6876853"/>
              <a:gd name="connsiteX0" fmla="*/ 550484 w 6121847"/>
              <a:gd name="connsiteY0" fmla="*/ 0 h 6876853"/>
              <a:gd name="connsiteX1" fmla="*/ 6121847 w 6121847"/>
              <a:gd name="connsiteY1" fmla="*/ 0 h 6876853"/>
              <a:gd name="connsiteX2" fmla="*/ 6121847 w 6121847"/>
              <a:gd name="connsiteY2" fmla="*/ 6858000 h 6876853"/>
              <a:gd name="connsiteX3" fmla="*/ 373296 w 6121847"/>
              <a:gd name="connsiteY3" fmla="*/ 6876853 h 6876853"/>
              <a:gd name="connsiteX4" fmla="*/ 562657 w 6121847"/>
              <a:gd name="connsiteY4" fmla="*/ 107400 h 6876853"/>
              <a:gd name="connsiteX5" fmla="*/ 550484 w 6121847"/>
              <a:gd name="connsiteY5" fmla="*/ 0 h 6876853"/>
              <a:gd name="connsiteX0" fmla="*/ 237667 w 5809030"/>
              <a:gd name="connsiteY0" fmla="*/ 0 h 6876853"/>
              <a:gd name="connsiteX1" fmla="*/ 5809030 w 5809030"/>
              <a:gd name="connsiteY1" fmla="*/ 0 h 6876853"/>
              <a:gd name="connsiteX2" fmla="*/ 5809030 w 5809030"/>
              <a:gd name="connsiteY2" fmla="*/ 6858000 h 6876853"/>
              <a:gd name="connsiteX3" fmla="*/ 60479 w 5809030"/>
              <a:gd name="connsiteY3" fmla="*/ 6876853 h 6876853"/>
              <a:gd name="connsiteX4" fmla="*/ 249840 w 5809030"/>
              <a:gd name="connsiteY4" fmla="*/ 107400 h 6876853"/>
              <a:gd name="connsiteX5" fmla="*/ 237667 w 5809030"/>
              <a:gd name="connsiteY5" fmla="*/ 0 h 6876853"/>
              <a:gd name="connsiteX0" fmla="*/ 801311 w 6372674"/>
              <a:gd name="connsiteY0" fmla="*/ 0 h 6876853"/>
              <a:gd name="connsiteX1" fmla="*/ 6372674 w 6372674"/>
              <a:gd name="connsiteY1" fmla="*/ 0 h 6876853"/>
              <a:gd name="connsiteX2" fmla="*/ 6372674 w 6372674"/>
              <a:gd name="connsiteY2" fmla="*/ 6858000 h 6876853"/>
              <a:gd name="connsiteX3" fmla="*/ 624123 w 6372674"/>
              <a:gd name="connsiteY3" fmla="*/ 6876853 h 6876853"/>
              <a:gd name="connsiteX4" fmla="*/ 801311 w 6372674"/>
              <a:gd name="connsiteY4" fmla="*/ 0 h 6876853"/>
              <a:gd name="connsiteX0" fmla="*/ 476570 w 6047933"/>
              <a:gd name="connsiteY0" fmla="*/ 0 h 6876853"/>
              <a:gd name="connsiteX1" fmla="*/ 6047933 w 6047933"/>
              <a:gd name="connsiteY1" fmla="*/ 0 h 6876853"/>
              <a:gd name="connsiteX2" fmla="*/ 6047933 w 6047933"/>
              <a:gd name="connsiteY2" fmla="*/ 6858000 h 6876853"/>
              <a:gd name="connsiteX3" fmla="*/ 299382 w 6047933"/>
              <a:gd name="connsiteY3" fmla="*/ 6876853 h 6876853"/>
              <a:gd name="connsiteX4" fmla="*/ 476570 w 6047933"/>
              <a:gd name="connsiteY4" fmla="*/ 0 h 6876853"/>
              <a:gd name="connsiteX0" fmla="*/ 825516 w 6000953"/>
              <a:gd name="connsiteY0" fmla="*/ 0 h 6895707"/>
              <a:gd name="connsiteX1" fmla="*/ 6000953 w 6000953"/>
              <a:gd name="connsiteY1" fmla="*/ 18854 h 6895707"/>
              <a:gd name="connsiteX2" fmla="*/ 6000953 w 6000953"/>
              <a:gd name="connsiteY2" fmla="*/ 6876854 h 6895707"/>
              <a:gd name="connsiteX3" fmla="*/ 252402 w 6000953"/>
              <a:gd name="connsiteY3" fmla="*/ 6895707 h 6895707"/>
              <a:gd name="connsiteX4" fmla="*/ 825516 w 6000953"/>
              <a:gd name="connsiteY4" fmla="*/ 0 h 6895707"/>
              <a:gd name="connsiteX0" fmla="*/ 842504 w 5999087"/>
              <a:gd name="connsiteY0" fmla="*/ 0 h 6886280"/>
              <a:gd name="connsiteX1" fmla="*/ 5999087 w 5999087"/>
              <a:gd name="connsiteY1" fmla="*/ 9427 h 6886280"/>
              <a:gd name="connsiteX2" fmla="*/ 5999087 w 5999087"/>
              <a:gd name="connsiteY2" fmla="*/ 6867427 h 6886280"/>
              <a:gd name="connsiteX3" fmla="*/ 250536 w 5999087"/>
              <a:gd name="connsiteY3" fmla="*/ 6886280 h 6886280"/>
              <a:gd name="connsiteX4" fmla="*/ 842504 w 5999087"/>
              <a:gd name="connsiteY4" fmla="*/ 0 h 6886280"/>
              <a:gd name="connsiteX0" fmla="*/ 850441 w 6007024"/>
              <a:gd name="connsiteY0" fmla="*/ 0 h 6886280"/>
              <a:gd name="connsiteX1" fmla="*/ 6007024 w 6007024"/>
              <a:gd name="connsiteY1" fmla="*/ 9427 h 6886280"/>
              <a:gd name="connsiteX2" fmla="*/ 6007024 w 6007024"/>
              <a:gd name="connsiteY2" fmla="*/ 6867427 h 6886280"/>
              <a:gd name="connsiteX3" fmla="*/ 258473 w 6007024"/>
              <a:gd name="connsiteY3" fmla="*/ 6886280 h 6886280"/>
              <a:gd name="connsiteX4" fmla="*/ 850441 w 6007024"/>
              <a:gd name="connsiteY4" fmla="*/ 0 h 6886280"/>
              <a:gd name="connsiteX0" fmla="*/ 686143 w 5842726"/>
              <a:gd name="connsiteY0" fmla="*/ 0 h 6886280"/>
              <a:gd name="connsiteX1" fmla="*/ 5842726 w 5842726"/>
              <a:gd name="connsiteY1" fmla="*/ 9427 h 6886280"/>
              <a:gd name="connsiteX2" fmla="*/ 5842726 w 5842726"/>
              <a:gd name="connsiteY2" fmla="*/ 6867427 h 6886280"/>
              <a:gd name="connsiteX3" fmla="*/ 94175 w 5842726"/>
              <a:gd name="connsiteY3" fmla="*/ 6886280 h 6886280"/>
              <a:gd name="connsiteX4" fmla="*/ 686143 w 5842726"/>
              <a:gd name="connsiteY4" fmla="*/ 0 h 6886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2726" h="6886280">
                <a:moveTo>
                  <a:pt x="686143" y="0"/>
                </a:moveTo>
                <a:lnTo>
                  <a:pt x="5842726" y="9427"/>
                </a:lnTo>
                <a:lnTo>
                  <a:pt x="5842726" y="6867427"/>
                </a:lnTo>
                <a:lnTo>
                  <a:pt x="94175" y="6886280"/>
                </a:lnTo>
                <a:cubicBezTo>
                  <a:pt x="-372473" y="4272699"/>
                  <a:pt x="1066657" y="2315065"/>
                  <a:pt x="686143" y="0"/>
                </a:cubicBezTo>
                <a:close/>
              </a:path>
            </a:pathLst>
          </a:custGeom>
        </p:spPr>
      </p:pic>
    </p:spTree>
    <p:extLst>
      <p:ext uri="{BB962C8B-B14F-4D97-AF65-F5344CB8AC3E}">
        <p14:creationId xmlns:p14="http://schemas.microsoft.com/office/powerpoint/2010/main" val="72888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71F638C-B127-48C2-AF4A-7966B96303E3}"/>
              </a:ext>
            </a:extLst>
          </p:cNvPr>
          <p:cNvSpPr>
            <a:spLocks noGrp="1"/>
          </p:cNvSpPr>
          <p:nvPr>
            <p:ph type="title"/>
          </p:nvPr>
        </p:nvSpPr>
        <p:spPr>
          <a:xfrm>
            <a:off x="222250" y="5227211"/>
            <a:ext cx="9207500" cy="1285875"/>
          </a:xfrm>
        </p:spPr>
        <p:txBody>
          <a:bodyPr/>
          <a:lstStyle/>
          <a:p>
            <a:r>
              <a:rPr lang="sv-SE" dirty="0"/>
              <a:t>Pontus Björkman</a:t>
            </a:r>
            <a:br>
              <a:rPr lang="sv-SE" dirty="0"/>
            </a:br>
            <a:r>
              <a:rPr lang="sv-SE" dirty="0"/>
              <a:t>sakkunnig friluftspolitiska frågor</a:t>
            </a:r>
            <a:br>
              <a:rPr lang="sv-SE" dirty="0"/>
            </a:br>
            <a:r>
              <a:rPr lang="sv-SE" sz="2000" dirty="0">
                <a:hlinkClick r:id="rId3"/>
              </a:rPr>
              <a:t>pontus.bjorkman@friluftsframjandet.se</a:t>
            </a:r>
            <a:br>
              <a:rPr lang="sv-SE" sz="2000" dirty="0"/>
            </a:br>
            <a:r>
              <a:rPr lang="sv-SE" sz="2000" dirty="0"/>
              <a:t>073-7711850</a:t>
            </a:r>
            <a:br>
              <a:rPr lang="sv-SE" dirty="0"/>
            </a:br>
            <a:br>
              <a:rPr lang="sv-SE" dirty="0"/>
            </a:br>
            <a:endParaRPr lang="sv-SE" dirty="0"/>
          </a:p>
        </p:txBody>
      </p:sp>
      <p:sp>
        <p:nvSpPr>
          <p:cNvPr id="5" name="Rektangel 4">
            <a:extLst>
              <a:ext uri="{FF2B5EF4-FFF2-40B4-BE49-F238E27FC236}">
                <a16:creationId xmlns:a16="http://schemas.microsoft.com/office/drawing/2014/main" id="{1B06A3A5-A5E0-41A0-BBFF-95FA6403AEE0}"/>
              </a:ext>
            </a:extLst>
          </p:cNvPr>
          <p:cNvSpPr/>
          <p:nvPr/>
        </p:nvSpPr>
        <p:spPr>
          <a:xfrm>
            <a:off x="1544493" y="1809272"/>
            <a:ext cx="7791450" cy="3262432"/>
          </a:xfrm>
          <a:prstGeom prst="rect">
            <a:avLst/>
          </a:prstGeom>
        </p:spPr>
        <p:txBody>
          <a:bodyPr wrap="square">
            <a:spAutoFit/>
          </a:bodyPr>
          <a:lstStyle/>
          <a:p>
            <a:r>
              <a:rPr lang="sv-SE" sz="2000" b="1" dirty="0">
                <a:solidFill>
                  <a:srgbClr val="4377BB"/>
                </a:solidFill>
                <a:ea typeface="+mj-ea"/>
                <a:cs typeface="+mj-cs"/>
              </a:rPr>
              <a:t>Friluftsfrämjandets kanaler för samhällsinriktad information:</a:t>
            </a:r>
            <a:br>
              <a:rPr lang="sv-SE" sz="2800" b="1" dirty="0">
                <a:solidFill>
                  <a:srgbClr val="4377BB"/>
                </a:solidFill>
                <a:ea typeface="+mj-ea"/>
                <a:cs typeface="+mj-cs"/>
              </a:rPr>
            </a:br>
            <a:br>
              <a:rPr lang="sv-SE" sz="2800" b="1" dirty="0">
                <a:solidFill>
                  <a:srgbClr val="4377BB"/>
                </a:solidFill>
                <a:ea typeface="+mj-ea"/>
                <a:cs typeface="+mj-cs"/>
              </a:rPr>
            </a:br>
            <a:r>
              <a:rPr lang="sv-SE" sz="2800" b="1" dirty="0">
                <a:solidFill>
                  <a:srgbClr val="4377BB"/>
                </a:solidFill>
                <a:ea typeface="+mj-ea"/>
                <a:cs typeface="+mj-cs"/>
              </a:rPr>
              <a:t>LinkedIn: Friluftsfrämjandet</a:t>
            </a:r>
            <a:br>
              <a:rPr lang="sv-SE" sz="2800" b="1" dirty="0">
                <a:solidFill>
                  <a:srgbClr val="4377BB"/>
                </a:solidFill>
                <a:ea typeface="+mj-ea"/>
                <a:cs typeface="+mj-cs"/>
              </a:rPr>
            </a:br>
            <a:r>
              <a:rPr lang="sv-SE" sz="2800" b="1" dirty="0">
                <a:solidFill>
                  <a:srgbClr val="4377BB"/>
                </a:solidFill>
                <a:ea typeface="+mj-ea"/>
                <a:cs typeface="+mj-cs"/>
              </a:rPr>
              <a:t>www.friluftsframjandet.se/om-oss/</a:t>
            </a:r>
            <a:br>
              <a:rPr lang="sv-SE" sz="2800" b="1" dirty="0">
                <a:solidFill>
                  <a:srgbClr val="4377BB"/>
                </a:solidFill>
                <a:ea typeface="+mj-ea"/>
                <a:cs typeface="+mj-cs"/>
              </a:rPr>
            </a:br>
            <a:r>
              <a:rPr lang="sv-SE" sz="2800" b="1" dirty="0">
                <a:solidFill>
                  <a:srgbClr val="4377BB"/>
                </a:solidFill>
              </a:rPr>
              <a:t>Nyhetsbrevet Friluftsfrämjandet Analys</a:t>
            </a:r>
            <a:br>
              <a:rPr lang="sv-SE" sz="2800" b="1" dirty="0">
                <a:solidFill>
                  <a:srgbClr val="4377BB"/>
                </a:solidFill>
              </a:rPr>
            </a:br>
            <a:br>
              <a:rPr lang="sv-SE" sz="2800" b="1" dirty="0">
                <a:solidFill>
                  <a:srgbClr val="4377BB"/>
                </a:solidFill>
                <a:ea typeface="+mj-ea"/>
                <a:cs typeface="+mj-cs"/>
              </a:rPr>
            </a:br>
            <a:br>
              <a:rPr lang="sv-SE" sz="2800" b="1" dirty="0">
                <a:solidFill>
                  <a:srgbClr val="4377BB"/>
                </a:solidFill>
                <a:ea typeface="+mj-ea"/>
                <a:cs typeface="+mj-cs"/>
              </a:rPr>
            </a:br>
            <a:endParaRPr lang="sv-SE" dirty="0"/>
          </a:p>
        </p:txBody>
      </p:sp>
    </p:spTree>
    <p:extLst>
      <p:ext uri="{BB962C8B-B14F-4D97-AF65-F5344CB8AC3E}">
        <p14:creationId xmlns:p14="http://schemas.microsoft.com/office/powerpoint/2010/main" val="1586596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CE63607B-280A-48D8-8DAA-E0899F42ED45}"/>
              </a:ext>
            </a:extLst>
          </p:cNvPr>
          <p:cNvSpPr>
            <a:spLocks noGrp="1"/>
          </p:cNvSpPr>
          <p:nvPr>
            <p:ph sz="quarter" idx="13"/>
          </p:nvPr>
        </p:nvSpPr>
        <p:spPr>
          <a:xfrm>
            <a:off x="482568" y="3129776"/>
            <a:ext cx="4883068" cy="4029849"/>
          </a:xfrm>
        </p:spPr>
        <p:txBody>
          <a:bodyPr/>
          <a:lstStyle/>
          <a:p>
            <a:pPr marL="0" indent="0">
              <a:buNone/>
            </a:pPr>
            <a:r>
              <a:rPr lang="sv-SE" sz="2400" dirty="0"/>
              <a:t>Naturvårdsverkets rapport </a:t>
            </a:r>
            <a:r>
              <a:rPr lang="sv-SE" sz="2400" u="sng" dirty="0">
                <a:hlinkClick r:id="rId3"/>
              </a:rPr>
              <a:t>Naturen som kraftkälla</a:t>
            </a:r>
            <a:r>
              <a:rPr lang="sv-SE" sz="2400" dirty="0"/>
              <a:t> visar att personer som har nära till grönområden går ut oftare, är mindre stressade, håller sig friskare och lever längre statistiskt sett än de som bor längre ifrån. </a:t>
            </a:r>
          </a:p>
          <a:p>
            <a:pPr marL="0" indent="0">
              <a:buNone/>
            </a:pPr>
            <a:endParaRPr lang="sv-SE" sz="2000" dirty="0"/>
          </a:p>
        </p:txBody>
      </p:sp>
      <p:sp>
        <p:nvSpPr>
          <p:cNvPr id="4" name="Rubrik 3">
            <a:extLst>
              <a:ext uri="{FF2B5EF4-FFF2-40B4-BE49-F238E27FC236}">
                <a16:creationId xmlns:a16="http://schemas.microsoft.com/office/drawing/2014/main" id="{45D4C039-C58E-4797-B663-27AE38BE50E5}"/>
              </a:ext>
            </a:extLst>
          </p:cNvPr>
          <p:cNvSpPr>
            <a:spLocks noGrp="1"/>
          </p:cNvSpPr>
          <p:nvPr>
            <p:ph type="title"/>
          </p:nvPr>
        </p:nvSpPr>
        <p:spPr>
          <a:xfrm>
            <a:off x="1466207" y="743819"/>
            <a:ext cx="4883067" cy="1077918"/>
          </a:xfrm>
        </p:spPr>
        <p:txBody>
          <a:bodyPr/>
          <a:lstStyle/>
          <a:p>
            <a:r>
              <a:rPr lang="sv-SE" dirty="0"/>
              <a:t>Forskningen och statistiken bakom friluftslivets  samhällsnyttor</a:t>
            </a:r>
          </a:p>
        </p:txBody>
      </p:sp>
      <p:sp>
        <p:nvSpPr>
          <p:cNvPr id="7" name="Platshållare för bild 6">
            <a:extLst>
              <a:ext uri="{FF2B5EF4-FFF2-40B4-BE49-F238E27FC236}">
                <a16:creationId xmlns:a16="http://schemas.microsoft.com/office/drawing/2014/main" id="{26A42B94-4F2B-483D-9743-34231619F609}"/>
              </a:ext>
            </a:extLst>
          </p:cNvPr>
          <p:cNvSpPr>
            <a:spLocks noGrp="1"/>
          </p:cNvSpPr>
          <p:nvPr>
            <p:ph type="pic" sz="quarter" idx="14"/>
          </p:nvPr>
        </p:nvSpPr>
        <p:spPr/>
      </p:sp>
      <p:pic>
        <p:nvPicPr>
          <p:cNvPr id="8" name="Platshållare för bild 4">
            <a:extLst>
              <a:ext uri="{FF2B5EF4-FFF2-40B4-BE49-F238E27FC236}">
                <a16:creationId xmlns:a16="http://schemas.microsoft.com/office/drawing/2014/main" id="{6854CE6F-4503-4B5E-B44C-6FDC9C80EEF8}"/>
              </a:ext>
            </a:extLst>
          </p:cNvPr>
          <p:cNvPicPr>
            <a:picLocks noChangeAspect="1"/>
          </p:cNvPicPr>
          <p:nvPr/>
        </p:nvPicPr>
        <p:blipFill>
          <a:blip r:embed="rId4"/>
          <a:srcRect t="31" b="31"/>
          <a:stretch>
            <a:fillRect/>
          </a:stretch>
        </p:blipFill>
        <p:spPr>
          <a:xfrm>
            <a:off x="6501674" y="142974"/>
            <a:ext cx="5842726" cy="6886280"/>
          </a:xfrm>
          <a:prstGeom prst="rect">
            <a:avLst/>
          </a:prstGeom>
        </p:spPr>
      </p:pic>
    </p:spTree>
    <p:extLst>
      <p:ext uri="{BB962C8B-B14F-4D97-AF65-F5344CB8AC3E}">
        <p14:creationId xmlns:p14="http://schemas.microsoft.com/office/powerpoint/2010/main" val="1760953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0E6E43C-3AFA-4545-B650-B768159BC569}"/>
              </a:ext>
            </a:extLst>
          </p:cNvPr>
          <p:cNvSpPr>
            <a:spLocks noGrp="1"/>
          </p:cNvSpPr>
          <p:nvPr>
            <p:ph sz="quarter" idx="13"/>
          </p:nvPr>
        </p:nvSpPr>
        <p:spPr>
          <a:xfrm>
            <a:off x="440581" y="2264556"/>
            <a:ext cx="4883068" cy="4029849"/>
          </a:xfrm>
        </p:spPr>
        <p:txBody>
          <a:bodyPr/>
          <a:lstStyle/>
          <a:p>
            <a:pPr marL="0" indent="0">
              <a:buNone/>
            </a:pPr>
            <a:r>
              <a:rPr lang="sv-SE" sz="2400" dirty="0"/>
              <a:t>”De positiva hälsoeffekterna av stadsgrönska är oftast mest påtagliga i socialt utsatta områden. Skillnader i fysisk aktivitet mellan olika befolkningsgrupper minskar när det finns goda möjligheter att röra sig utomhus.”</a:t>
            </a:r>
            <a:br>
              <a:rPr lang="sv-SE" sz="2400" dirty="0"/>
            </a:br>
            <a:br>
              <a:rPr lang="sv-SE" sz="2400" dirty="0"/>
            </a:br>
            <a:r>
              <a:rPr lang="sv-SE" sz="2400" dirty="0"/>
              <a:t>Världshälsoorganisationen (WHO)</a:t>
            </a:r>
          </a:p>
          <a:p>
            <a:endParaRPr lang="sv-SE" sz="2400" dirty="0"/>
          </a:p>
        </p:txBody>
      </p:sp>
      <p:pic>
        <p:nvPicPr>
          <p:cNvPr id="5" name="Platshållare för bild 5">
            <a:extLst>
              <a:ext uri="{FF2B5EF4-FFF2-40B4-BE49-F238E27FC236}">
                <a16:creationId xmlns:a16="http://schemas.microsoft.com/office/drawing/2014/main" id="{69521AE8-B3AF-4C33-B60C-CA2F53E7649D}"/>
              </a:ext>
            </a:extLst>
          </p:cNvPr>
          <p:cNvPicPr>
            <a:picLocks noGrp="1" noChangeAspect="1"/>
          </p:cNvPicPr>
          <p:nvPr>
            <p:ph type="pic" sz="quarter" idx="14"/>
          </p:nvPr>
        </p:nvPicPr>
        <p:blipFill>
          <a:blip r:embed="rId3"/>
          <a:srcRect t="5795" b="5795"/>
          <a:stretch>
            <a:fillRect/>
          </a:stretch>
        </p:blipFill>
        <p:spPr>
          <a:xfrm>
            <a:off x="6350000" y="-9525"/>
            <a:ext cx="5842000" cy="6886575"/>
          </a:xfrm>
        </p:spPr>
      </p:pic>
    </p:spTree>
    <p:extLst>
      <p:ext uri="{BB962C8B-B14F-4D97-AF65-F5344CB8AC3E}">
        <p14:creationId xmlns:p14="http://schemas.microsoft.com/office/powerpoint/2010/main" val="33404340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a:extLst>
              <a:ext uri="{FF2B5EF4-FFF2-40B4-BE49-F238E27FC236}">
                <a16:creationId xmlns:a16="http://schemas.microsoft.com/office/drawing/2014/main" id="{6F2427B0-FC08-40ED-AB87-B5B9D98266AF}"/>
              </a:ext>
            </a:extLst>
          </p:cNvPr>
          <p:cNvPicPr>
            <a:picLocks noGrp="1" noChangeAspect="1"/>
          </p:cNvPicPr>
          <p:nvPr>
            <p:ph type="pic" sz="quarter" idx="14"/>
          </p:nvPr>
        </p:nvPicPr>
        <p:blipFill>
          <a:blip r:embed="rId3"/>
          <a:srcRect t="10452" b="10452"/>
          <a:stretch>
            <a:fillRect/>
          </a:stretch>
        </p:blipFill>
        <p:spPr>
          <a:xfrm>
            <a:off x="6192357" y="-213223"/>
            <a:ext cx="5999643" cy="7071223"/>
          </a:xfrm>
        </p:spPr>
      </p:pic>
      <p:sp>
        <p:nvSpPr>
          <p:cNvPr id="5" name="Rubrik 4">
            <a:extLst>
              <a:ext uri="{FF2B5EF4-FFF2-40B4-BE49-F238E27FC236}">
                <a16:creationId xmlns:a16="http://schemas.microsoft.com/office/drawing/2014/main" id="{DBC864A3-75C0-410B-8A5D-ECF35E2DF1B3}"/>
              </a:ext>
            </a:extLst>
          </p:cNvPr>
          <p:cNvSpPr>
            <a:spLocks noGrp="1"/>
          </p:cNvSpPr>
          <p:nvPr>
            <p:ph type="title"/>
          </p:nvPr>
        </p:nvSpPr>
        <p:spPr>
          <a:xfrm>
            <a:off x="402336" y="636455"/>
            <a:ext cx="5997285" cy="1077918"/>
          </a:xfrm>
        </p:spPr>
        <p:txBody>
          <a:bodyPr/>
          <a:lstStyle/>
          <a:p>
            <a:r>
              <a:rPr lang="sv-SE" dirty="0"/>
              <a:t>”Hälsovinsterna för barn av att vistas i gröna miljöer </a:t>
            </a:r>
            <a:br>
              <a:rPr lang="sv-SE" dirty="0"/>
            </a:br>
            <a:r>
              <a:rPr lang="sv-SE" dirty="0"/>
              <a:t>är välbelagda inom en rad områden som påverkar deras fysiska och psykiska hälsa och utveckling.”</a:t>
            </a:r>
            <a:br>
              <a:rPr lang="sv-SE" sz="2400" dirty="0"/>
            </a:br>
            <a:br>
              <a:rPr lang="sv-SE" sz="2400" dirty="0"/>
            </a:br>
            <a:r>
              <a:rPr lang="sv-SE" sz="2400" b="0" dirty="0"/>
              <a:t>Ur kunskapssammanställningen ”Grönskans kvaliteter och barns hälsa” </a:t>
            </a:r>
            <a:br>
              <a:rPr lang="sv-SE" sz="2400" b="0" dirty="0"/>
            </a:br>
            <a:r>
              <a:rPr lang="sv-SE" sz="2400" b="0" dirty="0"/>
              <a:t>från  Folkhälsomyndigheten.</a:t>
            </a:r>
            <a:br>
              <a:rPr lang="sv-SE" sz="2400" dirty="0"/>
            </a:br>
            <a:br>
              <a:rPr lang="sv-SE" sz="2400" dirty="0"/>
            </a:br>
            <a:endParaRPr lang="sv-SE" sz="2400" dirty="0"/>
          </a:p>
        </p:txBody>
      </p:sp>
      <p:pic>
        <p:nvPicPr>
          <p:cNvPr id="7" name="Bildobjekt 6">
            <a:extLst>
              <a:ext uri="{FF2B5EF4-FFF2-40B4-BE49-F238E27FC236}">
                <a16:creationId xmlns:a16="http://schemas.microsoft.com/office/drawing/2014/main" id="{7A164200-BA40-432C-8F02-3B8566F5E562}"/>
              </a:ext>
            </a:extLst>
          </p:cNvPr>
          <p:cNvPicPr>
            <a:picLocks noChangeAspect="1"/>
          </p:cNvPicPr>
          <p:nvPr/>
        </p:nvPicPr>
        <p:blipFill>
          <a:blip r:embed="rId4"/>
          <a:stretch>
            <a:fillRect/>
          </a:stretch>
        </p:blipFill>
        <p:spPr>
          <a:xfrm rot="1225220">
            <a:off x="141507" y="5034704"/>
            <a:ext cx="1619620" cy="2373682"/>
          </a:xfrm>
          <a:prstGeom prst="rect">
            <a:avLst/>
          </a:prstGeom>
        </p:spPr>
      </p:pic>
    </p:spTree>
    <p:extLst>
      <p:ext uri="{BB962C8B-B14F-4D97-AF65-F5344CB8AC3E}">
        <p14:creationId xmlns:p14="http://schemas.microsoft.com/office/powerpoint/2010/main" val="3392117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D09CA4E-A432-4097-B6F8-974DB0D9DE8E}"/>
              </a:ext>
            </a:extLst>
          </p:cNvPr>
          <p:cNvSpPr>
            <a:spLocks noGrp="1"/>
          </p:cNvSpPr>
          <p:nvPr>
            <p:ph type="title"/>
          </p:nvPr>
        </p:nvSpPr>
        <p:spPr/>
        <p:txBody>
          <a:bodyPr/>
          <a:lstStyle/>
          <a:p>
            <a:r>
              <a:rPr lang="sv-SE"/>
              <a:t>Folkhälsomyndigheten om friluftsliv</a:t>
            </a:r>
          </a:p>
        </p:txBody>
      </p:sp>
      <p:sp>
        <p:nvSpPr>
          <p:cNvPr id="6" name="Platshållare för text 5">
            <a:extLst>
              <a:ext uri="{FF2B5EF4-FFF2-40B4-BE49-F238E27FC236}">
                <a16:creationId xmlns:a16="http://schemas.microsoft.com/office/drawing/2014/main" id="{5A297B18-5E66-4174-87A4-50F212F67461}"/>
              </a:ext>
            </a:extLst>
          </p:cNvPr>
          <p:cNvSpPr>
            <a:spLocks noGrp="1"/>
          </p:cNvSpPr>
          <p:nvPr>
            <p:ph type="body" sz="quarter" idx="16"/>
          </p:nvPr>
        </p:nvSpPr>
        <p:spPr>
          <a:xfrm>
            <a:off x="1188720" y="4459266"/>
            <a:ext cx="3188208" cy="1947630"/>
          </a:xfrm>
        </p:spPr>
        <p:txBody>
          <a:bodyPr/>
          <a:lstStyle/>
          <a:p>
            <a:r>
              <a:rPr lang="sv-SE" sz="1800"/>
              <a:t>”Flera undersökningar visar att vi mår bra av friluftsliv, där naturkontakten främjar både den fysiska och den psykiska hälsan. Friluftsliv i sig innebär ofta någon form av fysisk aktivitet vilket gynnar hälsan. ”</a:t>
            </a:r>
          </a:p>
        </p:txBody>
      </p:sp>
      <p:sp>
        <p:nvSpPr>
          <p:cNvPr id="7" name="Platshållare för text 6">
            <a:extLst>
              <a:ext uri="{FF2B5EF4-FFF2-40B4-BE49-F238E27FC236}">
                <a16:creationId xmlns:a16="http://schemas.microsoft.com/office/drawing/2014/main" id="{BCFECB33-1E04-4DE3-B016-1A0F7017BC0B}"/>
              </a:ext>
            </a:extLst>
          </p:cNvPr>
          <p:cNvSpPr>
            <a:spLocks noGrp="1"/>
          </p:cNvSpPr>
          <p:nvPr>
            <p:ph type="body" sz="quarter" idx="17"/>
          </p:nvPr>
        </p:nvSpPr>
        <p:spPr>
          <a:xfrm>
            <a:off x="4947590" y="4459266"/>
            <a:ext cx="2922346" cy="1536727"/>
          </a:xfrm>
        </p:spPr>
        <p:txBody>
          <a:bodyPr/>
          <a:lstStyle/>
          <a:p>
            <a:r>
              <a:rPr lang="sv-SE" sz="1800"/>
              <a:t>”Vi vet också att vistelse i naturen kan förbättra vår kognitiva utveckling och förmåga, öka koncentrationen, förmågan till återhämtning och att hantera stress.”</a:t>
            </a:r>
          </a:p>
        </p:txBody>
      </p:sp>
      <p:sp>
        <p:nvSpPr>
          <p:cNvPr id="8" name="Platshållare för text 7">
            <a:extLst>
              <a:ext uri="{FF2B5EF4-FFF2-40B4-BE49-F238E27FC236}">
                <a16:creationId xmlns:a16="http://schemas.microsoft.com/office/drawing/2014/main" id="{9302D77B-5CD0-4ACA-A488-8FE8CBAC29D1}"/>
              </a:ext>
            </a:extLst>
          </p:cNvPr>
          <p:cNvSpPr>
            <a:spLocks noGrp="1"/>
          </p:cNvSpPr>
          <p:nvPr>
            <p:ph type="body" sz="quarter" idx="18"/>
          </p:nvPr>
        </p:nvSpPr>
        <p:spPr>
          <a:xfrm>
            <a:off x="8440598" y="4459266"/>
            <a:ext cx="2629738" cy="1536727"/>
          </a:xfrm>
        </p:spPr>
        <p:txBody>
          <a:bodyPr/>
          <a:lstStyle/>
          <a:p>
            <a:r>
              <a:rPr lang="sv-SE" sz="1800"/>
              <a:t>”Vår sinnesstämning påverkas ofta positivt, motståndskraften ökar och risken för till exempel depression kan minska.”</a:t>
            </a:r>
          </a:p>
        </p:txBody>
      </p:sp>
      <p:pic>
        <p:nvPicPr>
          <p:cNvPr id="9" name="Platshållare för bild 5">
            <a:extLst>
              <a:ext uri="{FF2B5EF4-FFF2-40B4-BE49-F238E27FC236}">
                <a16:creationId xmlns:a16="http://schemas.microsoft.com/office/drawing/2014/main" id="{180ACFD8-35A5-4624-B57C-E8798F550F2C}"/>
              </a:ext>
            </a:extLst>
          </p:cNvPr>
          <p:cNvPicPr>
            <a:picLocks noGrp="1" noChangeAspect="1"/>
          </p:cNvPicPr>
          <p:nvPr>
            <p:ph type="pic" sz="quarter" idx="13"/>
          </p:nvPr>
        </p:nvPicPr>
        <p:blipFill>
          <a:blip r:embed="rId3"/>
          <a:srcRect t="10614" b="10614"/>
          <a:stretch>
            <a:fillRect/>
          </a:stretch>
        </p:blipFill>
        <p:spPr>
          <a:xfrm>
            <a:off x="1809750" y="2128838"/>
            <a:ext cx="2063750" cy="2141537"/>
          </a:xfrm>
        </p:spPr>
      </p:pic>
      <p:pic>
        <p:nvPicPr>
          <p:cNvPr id="11" name="Platshållare för bild 10">
            <a:extLst>
              <a:ext uri="{FF2B5EF4-FFF2-40B4-BE49-F238E27FC236}">
                <a16:creationId xmlns:a16="http://schemas.microsoft.com/office/drawing/2014/main" id="{3C976155-4E5F-4979-8591-98440CA0061A}"/>
              </a:ext>
            </a:extLst>
          </p:cNvPr>
          <p:cNvPicPr>
            <a:picLocks noGrp="1" noChangeAspect="1"/>
          </p:cNvPicPr>
          <p:nvPr>
            <p:ph type="pic" sz="quarter" idx="14"/>
          </p:nvPr>
        </p:nvPicPr>
        <p:blipFill>
          <a:blip r:embed="rId4"/>
          <a:srcRect l="15242" r="15242"/>
          <a:stretch>
            <a:fillRect/>
          </a:stretch>
        </p:blipFill>
        <p:spPr/>
      </p:pic>
      <p:pic>
        <p:nvPicPr>
          <p:cNvPr id="16" name="Platshållare för bild 15">
            <a:extLst>
              <a:ext uri="{FF2B5EF4-FFF2-40B4-BE49-F238E27FC236}">
                <a16:creationId xmlns:a16="http://schemas.microsoft.com/office/drawing/2014/main" id="{0498C2C1-37F2-41BE-BD27-151417BB423F}"/>
              </a:ext>
            </a:extLst>
          </p:cNvPr>
          <p:cNvPicPr>
            <a:picLocks noGrp="1" noChangeAspect="1"/>
          </p:cNvPicPr>
          <p:nvPr>
            <p:ph type="pic" sz="quarter" idx="15"/>
          </p:nvPr>
        </p:nvPicPr>
        <p:blipFill>
          <a:blip r:embed="rId5"/>
          <a:srcRect t="17726" b="17726"/>
          <a:stretch>
            <a:fillRect/>
          </a:stretch>
        </p:blipFill>
        <p:spPr/>
      </p:pic>
    </p:spTree>
    <p:extLst>
      <p:ext uri="{BB962C8B-B14F-4D97-AF65-F5344CB8AC3E}">
        <p14:creationId xmlns:p14="http://schemas.microsoft.com/office/powerpoint/2010/main" val="2936475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P spid="8"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bild 3">
            <a:extLst>
              <a:ext uri="{FF2B5EF4-FFF2-40B4-BE49-F238E27FC236}">
                <a16:creationId xmlns:a16="http://schemas.microsoft.com/office/drawing/2014/main" id="{AB2C5F7C-DE9B-4CFC-AB59-62D1BE036767}"/>
              </a:ext>
            </a:extLst>
          </p:cNvPr>
          <p:cNvPicPr>
            <a:picLocks noGrp="1" noChangeAspect="1"/>
          </p:cNvPicPr>
          <p:nvPr>
            <p:ph type="pic" sz="quarter" idx="13"/>
          </p:nvPr>
        </p:nvPicPr>
        <p:blipFill>
          <a:blip r:embed="rId3"/>
          <a:srcRect t="6431" b="6431"/>
          <a:stretch>
            <a:fillRect/>
          </a:stretch>
        </p:blipFill>
        <p:spPr/>
      </p:pic>
    </p:spTree>
    <p:extLst>
      <p:ext uri="{BB962C8B-B14F-4D97-AF65-F5344CB8AC3E}">
        <p14:creationId xmlns:p14="http://schemas.microsoft.com/office/powerpoint/2010/main" val="12308410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a:extLst>
              <a:ext uri="{FF2B5EF4-FFF2-40B4-BE49-F238E27FC236}">
                <a16:creationId xmlns:a16="http://schemas.microsoft.com/office/drawing/2014/main" id="{480F4FFC-A759-45A9-B912-14E37E7E0FC3}"/>
              </a:ext>
            </a:extLst>
          </p:cNvPr>
          <p:cNvPicPr>
            <a:picLocks noGrp="1" noChangeAspect="1"/>
          </p:cNvPicPr>
          <p:nvPr>
            <p:ph type="pic" sz="quarter" idx="14"/>
          </p:nvPr>
        </p:nvPicPr>
        <p:blipFill>
          <a:blip r:embed="rId3"/>
          <a:srcRect l="21730" r="21730"/>
          <a:stretch>
            <a:fillRect/>
          </a:stretch>
        </p:blipFill>
        <p:spPr/>
      </p:pic>
      <p:sp>
        <p:nvSpPr>
          <p:cNvPr id="3" name="Platshållare för innehåll 2">
            <a:extLst>
              <a:ext uri="{FF2B5EF4-FFF2-40B4-BE49-F238E27FC236}">
                <a16:creationId xmlns:a16="http://schemas.microsoft.com/office/drawing/2014/main" id="{C550299B-48BD-4ECC-BAB2-CC7755E40DCC}"/>
              </a:ext>
            </a:extLst>
          </p:cNvPr>
          <p:cNvSpPr>
            <a:spLocks noGrp="1"/>
          </p:cNvSpPr>
          <p:nvPr>
            <p:ph sz="quarter" idx="13"/>
          </p:nvPr>
        </p:nvSpPr>
        <p:spPr/>
        <p:txBody>
          <a:bodyPr/>
          <a:lstStyle/>
          <a:p>
            <a:r>
              <a:rPr lang="sv-SE" sz="2400" dirty="0"/>
              <a:t>Nästan alla svenskar anser att friluftsliv är bra för hälsan och sju av tio upplever återhämtning i naturen. </a:t>
            </a:r>
          </a:p>
          <a:p>
            <a:r>
              <a:rPr lang="sv-SE" sz="2400" dirty="0"/>
              <a:t>Åtta av tio svenskar anser att friluftsliv bidrar till en mer meningsfull vardag.</a:t>
            </a:r>
          </a:p>
          <a:p>
            <a:r>
              <a:rPr lang="sv-SE" sz="2400" dirty="0"/>
              <a:t>Varannan invånare anger att tillgången till friluftsliv är viktig när man väljer bostadsort. </a:t>
            </a:r>
          </a:p>
        </p:txBody>
      </p:sp>
      <p:sp>
        <p:nvSpPr>
          <p:cNvPr id="4" name="Rubrik 3">
            <a:extLst>
              <a:ext uri="{FF2B5EF4-FFF2-40B4-BE49-F238E27FC236}">
                <a16:creationId xmlns:a16="http://schemas.microsoft.com/office/drawing/2014/main" id="{C88C5324-F020-4F63-A407-287C86359C2F}"/>
              </a:ext>
            </a:extLst>
          </p:cNvPr>
          <p:cNvSpPr>
            <a:spLocks noGrp="1"/>
          </p:cNvSpPr>
          <p:nvPr>
            <p:ph type="title"/>
          </p:nvPr>
        </p:nvSpPr>
        <p:spPr/>
        <p:txBody>
          <a:bodyPr/>
          <a:lstStyle/>
          <a:p>
            <a:r>
              <a:rPr lang="sv-SE" dirty="0"/>
              <a:t>Betydelsen av friluftsliv runt knuten</a:t>
            </a:r>
          </a:p>
        </p:txBody>
      </p:sp>
    </p:spTree>
    <p:extLst>
      <p:ext uri="{BB962C8B-B14F-4D97-AF65-F5344CB8AC3E}">
        <p14:creationId xmlns:p14="http://schemas.microsoft.com/office/powerpoint/2010/main" val="26688016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6275E54-1180-4E9F-84FB-753EA261A491}"/>
              </a:ext>
            </a:extLst>
          </p:cNvPr>
          <p:cNvSpPr>
            <a:spLocks noGrp="1"/>
          </p:cNvSpPr>
          <p:nvPr>
            <p:ph type="ctrTitle"/>
          </p:nvPr>
        </p:nvSpPr>
        <p:spPr>
          <a:xfrm>
            <a:off x="170217" y="90059"/>
            <a:ext cx="9144000" cy="2387600"/>
          </a:xfrm>
        </p:spPr>
        <p:txBody>
          <a:bodyPr/>
          <a:lstStyle/>
          <a:p>
            <a:r>
              <a:rPr lang="sv-SE" sz="4400" dirty="0"/>
              <a:t>EU:s strategi för biologisk mångfald 2030</a:t>
            </a:r>
          </a:p>
        </p:txBody>
      </p:sp>
      <p:sp>
        <p:nvSpPr>
          <p:cNvPr id="3" name="Underrubrik 2">
            <a:extLst>
              <a:ext uri="{FF2B5EF4-FFF2-40B4-BE49-F238E27FC236}">
                <a16:creationId xmlns:a16="http://schemas.microsoft.com/office/drawing/2014/main" id="{3C35425D-305A-4BC4-B341-296659E6F8C2}"/>
              </a:ext>
            </a:extLst>
          </p:cNvPr>
          <p:cNvSpPr>
            <a:spLocks noGrp="1"/>
          </p:cNvSpPr>
          <p:nvPr>
            <p:ph type="subTitle" idx="1"/>
          </p:nvPr>
        </p:nvSpPr>
        <p:spPr>
          <a:xfrm>
            <a:off x="568325" y="5143713"/>
            <a:ext cx="9900622" cy="1396673"/>
          </a:xfrm>
        </p:spPr>
        <p:txBody>
          <a:bodyPr/>
          <a:lstStyle/>
          <a:p>
            <a:r>
              <a:rPr lang="sv-SE" dirty="0"/>
              <a:t>”Naturen är lika viktig för vårt mentala och fysiska välbefinnande som den är för vårt samhälles förmåga att hantera globala förändringar, hälsohot och katastrofer. Vi behöver naturen i våra liv.” </a:t>
            </a:r>
          </a:p>
        </p:txBody>
      </p:sp>
    </p:spTree>
    <p:extLst>
      <p:ext uri="{BB962C8B-B14F-4D97-AF65-F5344CB8AC3E}">
        <p14:creationId xmlns:p14="http://schemas.microsoft.com/office/powerpoint/2010/main" val="1417602292"/>
      </p:ext>
    </p:extLst>
  </p:cSld>
  <p:clrMapOvr>
    <a:masterClrMapping/>
  </p:clrMapOvr>
</p:sld>
</file>

<file path=ppt/theme/theme1.xml><?xml version="1.0" encoding="utf-8"?>
<a:theme xmlns:a="http://schemas.openxmlformats.org/drawingml/2006/main" name="Friluftsfrämjandet">
  <a:themeElements>
    <a:clrScheme name="Friluftsfrämjandet">
      <a:dk1>
        <a:srgbClr val="000000"/>
      </a:dk1>
      <a:lt1>
        <a:srgbClr val="FFFFFF"/>
      </a:lt1>
      <a:dk2>
        <a:srgbClr val="0A2463"/>
      </a:dk2>
      <a:lt2>
        <a:srgbClr val="CADBE8"/>
      </a:lt2>
      <a:accent1>
        <a:srgbClr val="4377BB"/>
      </a:accent1>
      <a:accent2>
        <a:srgbClr val="D1DBC9"/>
      </a:accent2>
      <a:accent3>
        <a:srgbClr val="668247"/>
      </a:accent3>
      <a:accent4>
        <a:srgbClr val="2B3C20"/>
      </a:accent4>
      <a:accent5>
        <a:srgbClr val="F8EBD7"/>
      </a:accent5>
      <a:accent6>
        <a:srgbClr val="D66930"/>
      </a:accent6>
      <a:hlink>
        <a:srgbClr val="4277BA"/>
      </a:hlink>
      <a:folHlink>
        <a:srgbClr val="2B5C98"/>
      </a:folHlink>
    </a:clrScheme>
    <a:fontScheme name="Office">
      <a:majorFont>
        <a:latin typeface="Plus Jakarta Sans"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Plus Jakarta San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lgn="l">
          <a:defRPr sz="1600" dirty="0" smtClean="0">
            <a:solidFill>
              <a:schemeClr val="tx2"/>
            </a:solidFill>
          </a:defRPr>
        </a:defPPr>
      </a:lstStyle>
    </a:txDef>
  </a:objectDefaults>
  <a:extraClrSchemeLst/>
  <a:custClrLst>
    <a:custClr name="Is">
      <a:srgbClr val="CADBE8"/>
    </a:custClr>
    <a:custClr name="Himmel">
      <a:srgbClr val="4377BB"/>
    </a:custClr>
    <a:custClr name="Skymning">
      <a:srgbClr val="0A2463"/>
    </a:custClr>
    <a:custClr name="Lav">
      <a:srgbClr val="D1DBC9"/>
    </a:custClr>
    <a:custClr name="Blad">
      <a:srgbClr val="668247"/>
    </a:custClr>
    <a:custClr name="Mossa">
      <a:srgbClr val="2B3D21"/>
    </a:custClr>
    <a:custClr name="Sand">
      <a:srgbClr val="F8EBD7"/>
    </a:custClr>
    <a:custClr name="Höstlöv">
      <a:srgbClr val="D66930"/>
    </a:custClr>
    <a:custClr name="Bark">
      <a:srgbClr val="40241C"/>
    </a:custClr>
  </a:custClr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62d0a72-bce4-463a-ae53-032a0ad5bed7">
      <Terms xmlns="http://schemas.microsoft.com/office/infopath/2007/PartnerControls"/>
    </lcf76f155ced4ddcb4097134ff3c332f>
    <TaxCatchAll xmlns="ac347944-8f14-4c3f-a450-90137267765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62F3CFBC3A5E8E46B4633F471B503B48" ma:contentTypeVersion="15" ma:contentTypeDescription="Skapa ett nytt dokument." ma:contentTypeScope="" ma:versionID="745f8f942e5b1c0f0421200286dd4951">
  <xsd:schema xmlns:xsd="http://www.w3.org/2001/XMLSchema" xmlns:xs="http://www.w3.org/2001/XMLSchema" xmlns:p="http://schemas.microsoft.com/office/2006/metadata/properties" xmlns:ns2="ac347944-8f14-4c3f-a450-901372677658" xmlns:ns3="862d0a72-bce4-463a-ae53-032a0ad5bed7" targetNamespace="http://schemas.microsoft.com/office/2006/metadata/properties" ma:root="true" ma:fieldsID="fe3f368f86e135ce4d6ee506eca84bdd" ns2:_="" ns3:_="">
    <xsd:import namespace="ac347944-8f14-4c3f-a450-901372677658"/>
    <xsd:import namespace="862d0a72-bce4-463a-ae53-032a0ad5bed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ObjectDetectorVersions" minOccurs="0"/>
                <xsd:element ref="ns3:MediaServiceLocatio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347944-8f14-4c3f-a450-901372677658" elementFormDefault="qualified">
    <xsd:import namespace="http://schemas.microsoft.com/office/2006/documentManagement/types"/>
    <xsd:import namespace="http://schemas.microsoft.com/office/infopath/2007/PartnerControls"/>
    <xsd:element name="SharedWithUsers" ma:index="8"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at med information" ma:internalName="SharedWithDetails" ma:readOnly="true">
      <xsd:simpleType>
        <xsd:restriction base="dms:Note">
          <xsd:maxLength value="255"/>
        </xsd:restriction>
      </xsd:simpleType>
    </xsd:element>
    <xsd:element name="TaxCatchAll" ma:index="14" nillable="true" ma:displayName="Taxonomy Catch All Column" ma:hidden="true" ma:list="{ca88681e-f13c-41f2-9415-932ad488c70d}" ma:internalName="TaxCatchAll" ma:showField="CatchAllData" ma:web="ac347944-8f14-4c3f-a450-90137267765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62d0a72-bce4-463a-ae53-032a0ad5bed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Bildmarkeringar" ma:readOnly="false" ma:fieldId="{5cf76f15-5ced-4ddc-b409-7134ff3c332f}" ma:taxonomyMulti="true" ma:sspId="91549e2a-0939-4b91-a29b-61ab0e116e38"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D09D4C0-17FD-445C-BAE3-CF64C81FF013}">
  <ds:schemaRefs>
    <ds:schemaRef ds:uri="http://schemas.microsoft.com/sharepoint/v3/contenttype/forms"/>
  </ds:schemaRefs>
</ds:datastoreItem>
</file>

<file path=customXml/itemProps2.xml><?xml version="1.0" encoding="utf-8"?>
<ds:datastoreItem xmlns:ds="http://schemas.openxmlformats.org/officeDocument/2006/customXml" ds:itemID="{E8DCEA67-491D-4AC0-BD4A-13087F129BBD}">
  <ds:schemaRefs>
    <ds:schemaRef ds:uri="http://purl.org/dc/terms/"/>
    <ds:schemaRef ds:uri="http://purl.org/dc/elements/1.1/"/>
    <ds:schemaRef ds:uri="http://schemas.microsoft.com/office/infopath/2007/PartnerControls"/>
    <ds:schemaRef ds:uri="http://schemas.microsoft.com/office/2006/metadata/properties"/>
    <ds:schemaRef ds:uri="http://schemas.microsoft.com/office/2006/documentManagement/types"/>
    <ds:schemaRef ds:uri="http://schemas.openxmlformats.org/package/2006/metadata/core-properties"/>
    <ds:schemaRef ds:uri="ac347944-8f14-4c3f-a450-901372677658"/>
    <ds:schemaRef ds:uri="862d0a72-bce4-463a-ae53-032a0ad5bed7"/>
    <ds:schemaRef ds:uri="http://www.w3.org/XML/1998/namespace"/>
    <ds:schemaRef ds:uri="http://purl.org/dc/dcmitype/"/>
  </ds:schemaRefs>
</ds:datastoreItem>
</file>

<file path=customXml/itemProps3.xml><?xml version="1.0" encoding="utf-8"?>
<ds:datastoreItem xmlns:ds="http://schemas.openxmlformats.org/officeDocument/2006/customXml" ds:itemID="{8E640FC2-4CC0-4FA7-BB4E-354957CA83E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c347944-8f14-4c3f-a450-901372677658"/>
    <ds:schemaRef ds:uri="862d0a72-bce4-463a-ae53-032a0ad5be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OTW</Template>
  <TotalTime>3565</TotalTime>
  <Words>2326</Words>
  <Application>Microsoft Office PowerPoint</Application>
  <PresentationFormat>Widescreen</PresentationFormat>
  <Paragraphs>148</Paragraphs>
  <Slides>23</Slides>
  <Notes>23</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Friluftsfrämjandet</vt:lpstr>
      <vt:lpstr>PowerPoint Presentation</vt:lpstr>
      <vt:lpstr>PowerPoint Presentation</vt:lpstr>
      <vt:lpstr>Forskningen och statistiken bakom friluftslivets  samhällsnyttor</vt:lpstr>
      <vt:lpstr>PowerPoint Presentation</vt:lpstr>
      <vt:lpstr>”Hälsovinsterna för barn av att vistas i gröna miljöer  är välbelagda inom en rad områden som påverkar deras fysiska och psykiska hälsa och utveckling.”  Ur kunskapssammanställningen ”Grönskans kvaliteter och barns hälsa”  från  Folkhälsomyndigheten.  </vt:lpstr>
      <vt:lpstr>Folkhälsomyndigheten om friluftsliv</vt:lpstr>
      <vt:lpstr>PowerPoint Presentation</vt:lpstr>
      <vt:lpstr>Betydelsen av friluftsliv runt knuten</vt:lpstr>
      <vt:lpstr>EU:s strategi för biologisk mångfald 2030</vt:lpstr>
      <vt:lpstr>Starkt stöd för friluftsliv  oavsett partifärg</vt:lpstr>
      <vt:lpstr>Ska kommunpolitiken anta en friluftsstrategi eller stärka den som redan finns?</vt:lpstr>
      <vt:lpstr>Ska kommunen stärka samordningen mellan förvaltningarna i friluftslivsfrågor?</vt:lpstr>
      <vt:lpstr>Ska kommunen satsa mer resurser på att väcka barns rörelseglädje i naturen?</vt:lpstr>
      <vt:lpstr>Ska kommunen ta större hänsyn till den tätortsnära naturen i samband med den fysiska planeringen?</vt:lpstr>
      <vt:lpstr>Ska kommunen satsa på naturaktiviteter inom socialpsykiatrin och primärvården?</vt:lpstr>
      <vt:lpstr>Drygt sju av tio politiker är positiva till att kommunens skolor ska erbjuda elever i grundskolan utomhusundervisning. </vt:lpstr>
      <vt:lpstr>Tre av fyra kommunpolitiker anser att kommunen i mycket eller ganska hög grad ska satsa mer resurser på det organiserade friluftslivet och friluftsinfrastrukturen.  </vt:lpstr>
      <vt:lpstr>Sex av tio kommunpolitiker är positiva till att överväga ett mer naturnära skogsbruk på mark som ägs av kommunen. </vt:lpstr>
      <vt:lpstr>Ska allemansrätten bibehållas och nya inskränkningar undvikas?</vt:lpstr>
      <vt:lpstr>Kommer nedskärningarna av skötselanslaget påverka det lokala friluftslivet? </vt:lpstr>
      <vt:lpstr>Den tätortsnära naturen är vår största och billigaste arena för motion, rörelseglädje och välbefinnande. </vt:lpstr>
      <vt:lpstr>Fem rekommendations-områden</vt:lpstr>
      <vt:lpstr>Pontus Björkman sakkunnig friluftspolitiska frågor pontus.bjorkman@friluftsframjandet.se 073-7711850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Projekt: Ofrivillig ensamhet</dc:title>
  <dc:creator>Emma Wallmén</dc:creator>
  <cp:lastModifiedBy>Pontus Björkman</cp:lastModifiedBy>
  <cp:revision>48</cp:revision>
  <cp:lastPrinted>2024-05-12T16:10:35Z</cp:lastPrinted>
  <dcterms:created xsi:type="dcterms:W3CDTF">2024-01-11T13:33:28Z</dcterms:created>
  <dcterms:modified xsi:type="dcterms:W3CDTF">2024-06-18T06:44:08Z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0x01010062F3CFBC3A5E8E46B4633F471B503B48</vt:lpwstr>
  </property>
  <property fmtid="{D5CDD505-2E9C-101B-9397-08002B2CF9AE}" pid="3" name="MediaServiceImageTags">
    <vt:lpwstr/>
  </property>
</Properties>
</file>