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91" r:id="rId4"/>
  </p:sldMasterIdLst>
  <p:notesMasterIdLst>
    <p:notesMasterId r:id="rId9"/>
  </p:notesMasterIdLst>
  <p:sldIdLst>
    <p:sldId id="262" r:id="rId5"/>
    <p:sldId id="270" r:id="rId6"/>
    <p:sldId id="271" r:id="rId7"/>
    <p:sldId id="272" r:id="rId8"/>
  </p:sldIdLst>
  <p:sldSz cx="12192000" cy="6858000"/>
  <p:notesSz cx="6858000" cy="9144000"/>
  <p:embeddedFontLst>
    <p:embeddedFont>
      <p:font typeface="Plus Jakarta Sans" panose="020B0604020202020204" charset="0"/>
      <p:regular r:id="rId10"/>
      <p:bold r:id="rId11"/>
      <p:italic r:id="rId12"/>
      <p:boldItalic r:id="rId13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97EB6A-A2D8-9EFA-B7D8-8BBD1B3BDA76}" name="Josefiina Ben Azzouz" initials="JA" userId="S::josefiina.ben.azzouz@friluftsframjandet.se::770d669a-42c2-4924-bfd6-a2b27bd7cc6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E36D66-33F4-ABAD-C815-DE1EC03BE5C0}" v="8" dt="2025-03-11T08:52:24.0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55"/>
    <p:restoredTop sz="89931"/>
  </p:normalViewPr>
  <p:slideViewPr>
    <p:cSldViewPr snapToGrid="0">
      <p:cViewPr varScale="1">
        <p:scale>
          <a:sx n="67" d="100"/>
          <a:sy n="67" d="100"/>
        </p:scale>
        <p:origin x="10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788148B-0605-E147-92B1-4A64EA8D80EC}" type="datetimeFigureOut">
              <a:rPr lang="sv-SE" smtClean="0"/>
              <a:pPr/>
              <a:t>2025-03-11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268EC1D-1F21-BC45-AF87-5A5CAE1BDEF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078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ihandsfigur 8">
            <a:extLst>
              <a:ext uri="{FF2B5EF4-FFF2-40B4-BE49-F238E27FC236}">
                <a16:creationId xmlns:a16="http://schemas.microsoft.com/office/drawing/2014/main" id="{2C75F0EF-F43B-0369-A421-572968677D44}"/>
              </a:ext>
            </a:extLst>
          </p:cNvPr>
          <p:cNvSpPr/>
          <p:nvPr userDrawn="1"/>
        </p:nvSpPr>
        <p:spPr>
          <a:xfrm>
            <a:off x="9847410" y="-693043"/>
            <a:ext cx="2374282" cy="3846496"/>
          </a:xfrm>
          <a:custGeom>
            <a:avLst/>
            <a:gdLst>
              <a:gd name="connsiteX0" fmla="*/ 132809 w 2659879"/>
              <a:gd name="connsiteY0" fmla="*/ 4505498 h 4505498"/>
              <a:gd name="connsiteX1" fmla="*/ 141122 w 2659879"/>
              <a:gd name="connsiteY1" fmla="*/ 4064923 h 4505498"/>
              <a:gd name="connsiteX2" fmla="*/ 1579224 w 2659879"/>
              <a:gd name="connsiteY2" fmla="*/ 2801389 h 4505498"/>
              <a:gd name="connsiteX3" fmla="*/ 2144489 w 2659879"/>
              <a:gd name="connsiteY3" fmla="*/ 606829 h 4505498"/>
              <a:gd name="connsiteX4" fmla="*/ 2659879 w 2659879"/>
              <a:gd name="connsiteY4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1497161"/>
              <a:gd name="connsiteY0" fmla="*/ 5258984 h 5258984"/>
              <a:gd name="connsiteX1" fmla="*/ 1479666 w 1497161"/>
              <a:gd name="connsiteY1" fmla="*/ 3430184 h 5258984"/>
              <a:gd name="connsiteX2" fmla="*/ 1172298 w 1497161"/>
              <a:gd name="connsiteY2" fmla="*/ 0 h 5258984"/>
              <a:gd name="connsiteX0" fmla="*/ 0 w 1510839"/>
              <a:gd name="connsiteY0" fmla="*/ 5258984 h 5258984"/>
              <a:gd name="connsiteX1" fmla="*/ 1479666 w 1510839"/>
              <a:gd name="connsiteY1" fmla="*/ 3430184 h 5258984"/>
              <a:gd name="connsiteX2" fmla="*/ 1172298 w 1510839"/>
              <a:gd name="connsiteY2" fmla="*/ 0 h 5258984"/>
              <a:gd name="connsiteX0" fmla="*/ 0 w 2372790"/>
              <a:gd name="connsiteY0" fmla="*/ 5258984 h 5258984"/>
              <a:gd name="connsiteX1" fmla="*/ 2356895 w 2372790"/>
              <a:gd name="connsiteY1" fmla="*/ 2612428 h 5258984"/>
              <a:gd name="connsiteX2" fmla="*/ 1172298 w 2372790"/>
              <a:gd name="connsiteY2" fmla="*/ 0 h 5258984"/>
              <a:gd name="connsiteX0" fmla="*/ 2371936 w 2372622"/>
              <a:gd name="connsiteY0" fmla="*/ 3846496 h 3846496"/>
              <a:gd name="connsiteX1" fmla="*/ 1234782 w 2372622"/>
              <a:gd name="connsiteY1" fmla="*/ 2612428 h 3846496"/>
              <a:gd name="connsiteX2" fmla="*/ 50185 w 2372622"/>
              <a:gd name="connsiteY2" fmla="*/ 0 h 3846496"/>
              <a:gd name="connsiteX0" fmla="*/ 2371936 w 2371936"/>
              <a:gd name="connsiteY0" fmla="*/ 3846496 h 3846496"/>
              <a:gd name="connsiteX1" fmla="*/ 1234782 w 2371936"/>
              <a:gd name="connsiteY1" fmla="*/ 2612428 h 3846496"/>
              <a:gd name="connsiteX2" fmla="*/ 50185 w 2371936"/>
              <a:gd name="connsiteY2" fmla="*/ 0 h 3846496"/>
              <a:gd name="connsiteX0" fmla="*/ 2374282 w 2374282"/>
              <a:gd name="connsiteY0" fmla="*/ 3846496 h 3846496"/>
              <a:gd name="connsiteX1" fmla="*/ 1177655 w 2374282"/>
              <a:gd name="connsiteY1" fmla="*/ 2069735 h 3846496"/>
              <a:gd name="connsiteX2" fmla="*/ 52531 w 2374282"/>
              <a:gd name="connsiteY2" fmla="*/ 0 h 384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4282" h="3846496">
                <a:moveTo>
                  <a:pt x="2374282" y="3846496"/>
                </a:moveTo>
                <a:cubicBezTo>
                  <a:pt x="1137493" y="3782284"/>
                  <a:pt x="1564614" y="2710818"/>
                  <a:pt x="1177655" y="2069735"/>
                </a:cubicBezTo>
                <a:cubicBezTo>
                  <a:pt x="790697" y="1428652"/>
                  <a:pt x="-243467" y="1435483"/>
                  <a:pt x="52531" y="0"/>
                </a:cubicBezTo>
              </a:path>
            </a:pathLst>
          </a:custGeom>
          <a:noFill/>
          <a:ln w="127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89DCCC2-A437-A130-7E4F-BE5B6EF4C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324" y="2233287"/>
            <a:ext cx="9144000" cy="2387600"/>
          </a:xfrm>
        </p:spPr>
        <p:txBody>
          <a:bodyPr anchor="b"/>
          <a:lstStyle>
            <a:lvl1pPr algn="l">
              <a:defRPr sz="66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5DCE79F-0122-C243-7B97-B5DE7FC638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325" y="4891413"/>
            <a:ext cx="6554788" cy="139667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BA8F98F-DFB8-ECF7-9140-2E6398212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D743-14CC-7442-9123-964ED610E2A2}" type="datetime1">
              <a:rPr lang="sv-SE" smtClean="0"/>
              <a:t>2025-03-11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999960E-BC16-1876-8453-AD53272D0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9DA8841-D5D8-4A2F-E2A1-4D521E5D0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4233914E-581F-6134-C063-53EFC7FC6C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0739" y="1"/>
            <a:ext cx="1170522" cy="1122362"/>
          </a:xfrm>
          <a:prstGeom prst="rect">
            <a:avLst/>
          </a:prstGeom>
        </p:spPr>
      </p:pic>
      <p:sp>
        <p:nvSpPr>
          <p:cNvPr id="8" name="Frihandsfigur 7">
            <a:extLst>
              <a:ext uri="{FF2B5EF4-FFF2-40B4-BE49-F238E27FC236}">
                <a16:creationId xmlns:a16="http://schemas.microsoft.com/office/drawing/2014/main" id="{D17B5E06-4EC5-D498-E606-B94C7795232D}"/>
              </a:ext>
            </a:extLst>
          </p:cNvPr>
          <p:cNvSpPr/>
          <p:nvPr userDrawn="1"/>
        </p:nvSpPr>
        <p:spPr>
          <a:xfrm>
            <a:off x="9694081" y="2340089"/>
            <a:ext cx="2510445" cy="4530437"/>
          </a:xfrm>
          <a:custGeom>
            <a:avLst/>
            <a:gdLst>
              <a:gd name="connsiteX0" fmla="*/ 132809 w 2659879"/>
              <a:gd name="connsiteY0" fmla="*/ 4505498 h 4505498"/>
              <a:gd name="connsiteX1" fmla="*/ 141122 w 2659879"/>
              <a:gd name="connsiteY1" fmla="*/ 4064923 h 4505498"/>
              <a:gd name="connsiteX2" fmla="*/ 1579224 w 2659879"/>
              <a:gd name="connsiteY2" fmla="*/ 2801389 h 4505498"/>
              <a:gd name="connsiteX3" fmla="*/ 2144489 w 2659879"/>
              <a:gd name="connsiteY3" fmla="*/ 606829 h 4505498"/>
              <a:gd name="connsiteX4" fmla="*/ 2659879 w 2659879"/>
              <a:gd name="connsiteY4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0445" h="4530437">
                <a:moveTo>
                  <a:pt x="0" y="4530437"/>
                </a:moveTo>
                <a:cubicBezTo>
                  <a:pt x="27016" y="3269327"/>
                  <a:pt x="1061258" y="3456710"/>
                  <a:pt x="1479666" y="2701637"/>
                </a:cubicBezTo>
                <a:cubicBezTo>
                  <a:pt x="1898074" y="1946564"/>
                  <a:pt x="1485901" y="693"/>
                  <a:pt x="2510445" y="0"/>
                </a:cubicBezTo>
              </a:path>
            </a:pathLst>
          </a:custGeom>
          <a:noFill/>
          <a:ln w="1143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Frihandsfigur 9">
            <a:extLst>
              <a:ext uri="{FF2B5EF4-FFF2-40B4-BE49-F238E27FC236}">
                <a16:creationId xmlns:a16="http://schemas.microsoft.com/office/drawing/2014/main" id="{6166E01F-221C-2530-C376-06EBDBAC7158}"/>
              </a:ext>
            </a:extLst>
          </p:cNvPr>
          <p:cNvSpPr/>
          <p:nvPr userDrawn="1"/>
        </p:nvSpPr>
        <p:spPr>
          <a:xfrm>
            <a:off x="-51814" y="-50665"/>
            <a:ext cx="1323054" cy="1087171"/>
          </a:xfrm>
          <a:custGeom>
            <a:avLst/>
            <a:gdLst>
              <a:gd name="connsiteX0" fmla="*/ 132809 w 2659879"/>
              <a:gd name="connsiteY0" fmla="*/ 4505498 h 4505498"/>
              <a:gd name="connsiteX1" fmla="*/ 141122 w 2659879"/>
              <a:gd name="connsiteY1" fmla="*/ 4064923 h 4505498"/>
              <a:gd name="connsiteX2" fmla="*/ 1579224 w 2659879"/>
              <a:gd name="connsiteY2" fmla="*/ 2801389 h 4505498"/>
              <a:gd name="connsiteX3" fmla="*/ 2144489 w 2659879"/>
              <a:gd name="connsiteY3" fmla="*/ 606829 h 4505498"/>
              <a:gd name="connsiteX4" fmla="*/ 2659879 w 2659879"/>
              <a:gd name="connsiteY4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1497161"/>
              <a:gd name="connsiteY0" fmla="*/ 5258984 h 5258984"/>
              <a:gd name="connsiteX1" fmla="*/ 1479666 w 1497161"/>
              <a:gd name="connsiteY1" fmla="*/ 3430184 h 5258984"/>
              <a:gd name="connsiteX2" fmla="*/ 1172298 w 1497161"/>
              <a:gd name="connsiteY2" fmla="*/ 0 h 5258984"/>
              <a:gd name="connsiteX0" fmla="*/ 0 w 1510839"/>
              <a:gd name="connsiteY0" fmla="*/ 5258984 h 5258984"/>
              <a:gd name="connsiteX1" fmla="*/ 1479666 w 1510839"/>
              <a:gd name="connsiteY1" fmla="*/ 3430184 h 5258984"/>
              <a:gd name="connsiteX2" fmla="*/ 1172298 w 1510839"/>
              <a:gd name="connsiteY2" fmla="*/ 0 h 5258984"/>
              <a:gd name="connsiteX0" fmla="*/ 0 w 2372790"/>
              <a:gd name="connsiteY0" fmla="*/ 5258984 h 5258984"/>
              <a:gd name="connsiteX1" fmla="*/ 2356895 w 2372790"/>
              <a:gd name="connsiteY1" fmla="*/ 2612428 h 5258984"/>
              <a:gd name="connsiteX2" fmla="*/ 1172298 w 2372790"/>
              <a:gd name="connsiteY2" fmla="*/ 0 h 5258984"/>
              <a:gd name="connsiteX0" fmla="*/ 2371936 w 2372622"/>
              <a:gd name="connsiteY0" fmla="*/ 3846496 h 3846496"/>
              <a:gd name="connsiteX1" fmla="*/ 1234782 w 2372622"/>
              <a:gd name="connsiteY1" fmla="*/ 2612428 h 3846496"/>
              <a:gd name="connsiteX2" fmla="*/ 50185 w 2372622"/>
              <a:gd name="connsiteY2" fmla="*/ 0 h 3846496"/>
              <a:gd name="connsiteX0" fmla="*/ 2371936 w 2371936"/>
              <a:gd name="connsiteY0" fmla="*/ 3846496 h 3846496"/>
              <a:gd name="connsiteX1" fmla="*/ 1234782 w 2371936"/>
              <a:gd name="connsiteY1" fmla="*/ 2612428 h 3846496"/>
              <a:gd name="connsiteX2" fmla="*/ 50185 w 2371936"/>
              <a:gd name="connsiteY2" fmla="*/ 0 h 3846496"/>
              <a:gd name="connsiteX0" fmla="*/ 2374282 w 2374282"/>
              <a:gd name="connsiteY0" fmla="*/ 3846496 h 3846496"/>
              <a:gd name="connsiteX1" fmla="*/ 1177655 w 2374282"/>
              <a:gd name="connsiteY1" fmla="*/ 2069735 h 3846496"/>
              <a:gd name="connsiteX2" fmla="*/ 52531 w 2374282"/>
              <a:gd name="connsiteY2" fmla="*/ 0 h 3846496"/>
              <a:gd name="connsiteX0" fmla="*/ 3205467 w 3205467"/>
              <a:gd name="connsiteY0" fmla="*/ 1028955 h 2085603"/>
              <a:gd name="connsiteX1" fmla="*/ 1183650 w 3205467"/>
              <a:gd name="connsiteY1" fmla="*/ 2069735 h 2085603"/>
              <a:gd name="connsiteX2" fmla="*/ 58526 w 3205467"/>
              <a:gd name="connsiteY2" fmla="*/ 0 h 2085603"/>
              <a:gd name="connsiteX0" fmla="*/ 3205467 w 3205467"/>
              <a:gd name="connsiteY0" fmla="*/ 1028955 h 2169915"/>
              <a:gd name="connsiteX1" fmla="*/ 1183650 w 3205467"/>
              <a:gd name="connsiteY1" fmla="*/ 2069735 h 2169915"/>
              <a:gd name="connsiteX2" fmla="*/ 58526 w 3205467"/>
              <a:gd name="connsiteY2" fmla="*/ 0 h 2169915"/>
              <a:gd name="connsiteX0" fmla="*/ 3220482 w 3220482"/>
              <a:gd name="connsiteY0" fmla="*/ 1028955 h 2413710"/>
              <a:gd name="connsiteX1" fmla="*/ 960772 w 3220482"/>
              <a:gd name="connsiteY1" fmla="*/ 2359667 h 2413710"/>
              <a:gd name="connsiteX2" fmla="*/ 73541 w 3220482"/>
              <a:gd name="connsiteY2" fmla="*/ 0 h 2413710"/>
              <a:gd name="connsiteX0" fmla="*/ 2942185 w 2942185"/>
              <a:gd name="connsiteY0" fmla="*/ 991784 h 2407812"/>
              <a:gd name="connsiteX1" fmla="*/ 957538 w 2942185"/>
              <a:gd name="connsiteY1" fmla="*/ 2359667 h 2407812"/>
              <a:gd name="connsiteX2" fmla="*/ 70307 w 2942185"/>
              <a:gd name="connsiteY2" fmla="*/ 0 h 2407812"/>
              <a:gd name="connsiteX0" fmla="*/ 1984647 w 1984647"/>
              <a:gd name="connsiteY0" fmla="*/ 0 h 1416028"/>
              <a:gd name="connsiteX1" fmla="*/ 0 w 1984647"/>
              <a:gd name="connsiteY1" fmla="*/ 1367883 h 1416028"/>
              <a:gd name="connsiteX0" fmla="*/ 1984647 w 1984647"/>
              <a:gd name="connsiteY0" fmla="*/ 0 h 1373444"/>
              <a:gd name="connsiteX1" fmla="*/ 0 w 1984647"/>
              <a:gd name="connsiteY1" fmla="*/ 1367883 h 1373444"/>
              <a:gd name="connsiteX0" fmla="*/ 1984647 w 1984647"/>
              <a:gd name="connsiteY0" fmla="*/ 0 h 1371630"/>
              <a:gd name="connsiteX1" fmla="*/ 0 w 1984647"/>
              <a:gd name="connsiteY1" fmla="*/ 1367883 h 137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84647" h="1371630">
                <a:moveTo>
                  <a:pt x="1984647" y="0"/>
                </a:moveTo>
                <a:cubicBezTo>
                  <a:pt x="1911316" y="1224746"/>
                  <a:pt x="779739" y="1401870"/>
                  <a:pt x="0" y="1367883"/>
                </a:cubicBezTo>
              </a:path>
            </a:pathLst>
          </a:custGeom>
          <a:noFill/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6951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ed bi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4BC008C3-707B-CF74-6737-AB7D95357E8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49274" y="-9426"/>
            <a:ext cx="5842726" cy="6886280"/>
          </a:xfrm>
          <a:custGeom>
            <a:avLst/>
            <a:gdLst>
              <a:gd name="connsiteX0" fmla="*/ 131761 w 5703124"/>
              <a:gd name="connsiteY0" fmla="*/ 0 h 6858000"/>
              <a:gd name="connsiteX1" fmla="*/ 5703124 w 5703124"/>
              <a:gd name="connsiteY1" fmla="*/ 0 h 6858000"/>
              <a:gd name="connsiteX2" fmla="*/ 5703124 w 5703124"/>
              <a:gd name="connsiteY2" fmla="*/ 6858000 h 6858000"/>
              <a:gd name="connsiteX3" fmla="*/ 95975 w 5703124"/>
              <a:gd name="connsiteY3" fmla="*/ 6858000 h 6858000"/>
              <a:gd name="connsiteX4" fmla="*/ 79320 w 5703124"/>
              <a:gd name="connsiteY4" fmla="*/ 6714804 h 6858000"/>
              <a:gd name="connsiteX5" fmla="*/ 143934 w 5703124"/>
              <a:gd name="connsiteY5" fmla="*/ 107400 h 6858000"/>
              <a:gd name="connsiteX0" fmla="*/ 177353 w 5748716"/>
              <a:gd name="connsiteY0" fmla="*/ 0 h 6876853"/>
              <a:gd name="connsiteX1" fmla="*/ 5748716 w 5748716"/>
              <a:gd name="connsiteY1" fmla="*/ 0 h 6876853"/>
              <a:gd name="connsiteX2" fmla="*/ 5748716 w 5748716"/>
              <a:gd name="connsiteY2" fmla="*/ 6858000 h 6876853"/>
              <a:gd name="connsiteX3" fmla="*/ 165 w 5748716"/>
              <a:gd name="connsiteY3" fmla="*/ 6876853 h 6876853"/>
              <a:gd name="connsiteX4" fmla="*/ 124912 w 5748716"/>
              <a:gd name="connsiteY4" fmla="*/ 6714804 h 6876853"/>
              <a:gd name="connsiteX5" fmla="*/ 189526 w 5748716"/>
              <a:gd name="connsiteY5" fmla="*/ 107400 h 6876853"/>
              <a:gd name="connsiteX6" fmla="*/ 177353 w 5748716"/>
              <a:gd name="connsiteY6" fmla="*/ 0 h 6876853"/>
              <a:gd name="connsiteX0" fmla="*/ 550484 w 6121847"/>
              <a:gd name="connsiteY0" fmla="*/ 0 h 6876853"/>
              <a:gd name="connsiteX1" fmla="*/ 6121847 w 6121847"/>
              <a:gd name="connsiteY1" fmla="*/ 0 h 6876853"/>
              <a:gd name="connsiteX2" fmla="*/ 6121847 w 6121847"/>
              <a:gd name="connsiteY2" fmla="*/ 6858000 h 6876853"/>
              <a:gd name="connsiteX3" fmla="*/ 373296 w 6121847"/>
              <a:gd name="connsiteY3" fmla="*/ 6876853 h 6876853"/>
              <a:gd name="connsiteX4" fmla="*/ 562657 w 6121847"/>
              <a:gd name="connsiteY4" fmla="*/ 107400 h 6876853"/>
              <a:gd name="connsiteX5" fmla="*/ 550484 w 6121847"/>
              <a:gd name="connsiteY5" fmla="*/ 0 h 6876853"/>
              <a:gd name="connsiteX0" fmla="*/ 237667 w 5809030"/>
              <a:gd name="connsiteY0" fmla="*/ 0 h 6876853"/>
              <a:gd name="connsiteX1" fmla="*/ 5809030 w 5809030"/>
              <a:gd name="connsiteY1" fmla="*/ 0 h 6876853"/>
              <a:gd name="connsiteX2" fmla="*/ 5809030 w 5809030"/>
              <a:gd name="connsiteY2" fmla="*/ 6858000 h 6876853"/>
              <a:gd name="connsiteX3" fmla="*/ 60479 w 5809030"/>
              <a:gd name="connsiteY3" fmla="*/ 6876853 h 6876853"/>
              <a:gd name="connsiteX4" fmla="*/ 249840 w 5809030"/>
              <a:gd name="connsiteY4" fmla="*/ 107400 h 6876853"/>
              <a:gd name="connsiteX5" fmla="*/ 237667 w 5809030"/>
              <a:gd name="connsiteY5" fmla="*/ 0 h 6876853"/>
              <a:gd name="connsiteX0" fmla="*/ 801311 w 6372674"/>
              <a:gd name="connsiteY0" fmla="*/ 0 h 6876853"/>
              <a:gd name="connsiteX1" fmla="*/ 6372674 w 6372674"/>
              <a:gd name="connsiteY1" fmla="*/ 0 h 6876853"/>
              <a:gd name="connsiteX2" fmla="*/ 6372674 w 6372674"/>
              <a:gd name="connsiteY2" fmla="*/ 6858000 h 6876853"/>
              <a:gd name="connsiteX3" fmla="*/ 624123 w 6372674"/>
              <a:gd name="connsiteY3" fmla="*/ 6876853 h 6876853"/>
              <a:gd name="connsiteX4" fmla="*/ 801311 w 6372674"/>
              <a:gd name="connsiteY4" fmla="*/ 0 h 6876853"/>
              <a:gd name="connsiteX0" fmla="*/ 476570 w 6047933"/>
              <a:gd name="connsiteY0" fmla="*/ 0 h 6876853"/>
              <a:gd name="connsiteX1" fmla="*/ 6047933 w 6047933"/>
              <a:gd name="connsiteY1" fmla="*/ 0 h 6876853"/>
              <a:gd name="connsiteX2" fmla="*/ 6047933 w 6047933"/>
              <a:gd name="connsiteY2" fmla="*/ 6858000 h 6876853"/>
              <a:gd name="connsiteX3" fmla="*/ 299382 w 6047933"/>
              <a:gd name="connsiteY3" fmla="*/ 6876853 h 6876853"/>
              <a:gd name="connsiteX4" fmla="*/ 476570 w 6047933"/>
              <a:gd name="connsiteY4" fmla="*/ 0 h 6876853"/>
              <a:gd name="connsiteX0" fmla="*/ 825516 w 6000953"/>
              <a:gd name="connsiteY0" fmla="*/ 0 h 6895707"/>
              <a:gd name="connsiteX1" fmla="*/ 6000953 w 6000953"/>
              <a:gd name="connsiteY1" fmla="*/ 18854 h 6895707"/>
              <a:gd name="connsiteX2" fmla="*/ 6000953 w 6000953"/>
              <a:gd name="connsiteY2" fmla="*/ 6876854 h 6895707"/>
              <a:gd name="connsiteX3" fmla="*/ 252402 w 6000953"/>
              <a:gd name="connsiteY3" fmla="*/ 6895707 h 6895707"/>
              <a:gd name="connsiteX4" fmla="*/ 825516 w 6000953"/>
              <a:gd name="connsiteY4" fmla="*/ 0 h 6895707"/>
              <a:gd name="connsiteX0" fmla="*/ 842504 w 5999087"/>
              <a:gd name="connsiteY0" fmla="*/ 0 h 6886280"/>
              <a:gd name="connsiteX1" fmla="*/ 5999087 w 5999087"/>
              <a:gd name="connsiteY1" fmla="*/ 9427 h 6886280"/>
              <a:gd name="connsiteX2" fmla="*/ 5999087 w 5999087"/>
              <a:gd name="connsiteY2" fmla="*/ 6867427 h 6886280"/>
              <a:gd name="connsiteX3" fmla="*/ 250536 w 5999087"/>
              <a:gd name="connsiteY3" fmla="*/ 6886280 h 6886280"/>
              <a:gd name="connsiteX4" fmla="*/ 842504 w 5999087"/>
              <a:gd name="connsiteY4" fmla="*/ 0 h 6886280"/>
              <a:gd name="connsiteX0" fmla="*/ 850441 w 6007024"/>
              <a:gd name="connsiteY0" fmla="*/ 0 h 6886280"/>
              <a:gd name="connsiteX1" fmla="*/ 6007024 w 6007024"/>
              <a:gd name="connsiteY1" fmla="*/ 9427 h 6886280"/>
              <a:gd name="connsiteX2" fmla="*/ 6007024 w 6007024"/>
              <a:gd name="connsiteY2" fmla="*/ 6867427 h 6886280"/>
              <a:gd name="connsiteX3" fmla="*/ 258473 w 6007024"/>
              <a:gd name="connsiteY3" fmla="*/ 6886280 h 6886280"/>
              <a:gd name="connsiteX4" fmla="*/ 850441 w 6007024"/>
              <a:gd name="connsiteY4" fmla="*/ 0 h 6886280"/>
              <a:gd name="connsiteX0" fmla="*/ 686143 w 5842726"/>
              <a:gd name="connsiteY0" fmla="*/ 0 h 6886280"/>
              <a:gd name="connsiteX1" fmla="*/ 5842726 w 5842726"/>
              <a:gd name="connsiteY1" fmla="*/ 9427 h 6886280"/>
              <a:gd name="connsiteX2" fmla="*/ 5842726 w 5842726"/>
              <a:gd name="connsiteY2" fmla="*/ 6867427 h 6886280"/>
              <a:gd name="connsiteX3" fmla="*/ 94175 w 5842726"/>
              <a:gd name="connsiteY3" fmla="*/ 6886280 h 6886280"/>
              <a:gd name="connsiteX4" fmla="*/ 686143 w 5842726"/>
              <a:gd name="connsiteY4" fmla="*/ 0 h 688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2726" h="6886280">
                <a:moveTo>
                  <a:pt x="686143" y="0"/>
                </a:moveTo>
                <a:lnTo>
                  <a:pt x="5842726" y="9427"/>
                </a:lnTo>
                <a:lnTo>
                  <a:pt x="5842726" y="6867427"/>
                </a:lnTo>
                <a:lnTo>
                  <a:pt x="94175" y="6886280"/>
                </a:lnTo>
                <a:cubicBezTo>
                  <a:pt x="-372473" y="4272699"/>
                  <a:pt x="1066657" y="2315065"/>
                  <a:pt x="68614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en bild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11F068C-EE56-094E-85B9-914E9B8A7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B6E5BF2-64F5-F74E-B3A5-C677EFBF2D2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16DF962-4EA5-7A47-9A06-81A00265EDC4}" type="datetime1">
              <a:rPr lang="sv-SE" smtClean="0"/>
              <a:t>2025-03-11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147EC3B-1737-D043-91BF-BF58FA8E5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EE4B-213D-304B-BE6A-BD4AF3E100B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A0C32C75-BCDF-BC4E-97A2-A9B9DF81A8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7213" y="3018118"/>
            <a:ext cx="4883068" cy="322710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CD6756CF-006D-A361-9AD0-1BC886AA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5" y="1778712"/>
            <a:ext cx="4883067" cy="1077918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Frihandsfigur 1">
            <a:extLst>
              <a:ext uri="{FF2B5EF4-FFF2-40B4-BE49-F238E27FC236}">
                <a16:creationId xmlns:a16="http://schemas.microsoft.com/office/drawing/2014/main" id="{51C7F583-E203-EB6A-D76F-5A1DC32AA1D8}"/>
              </a:ext>
            </a:extLst>
          </p:cNvPr>
          <p:cNvSpPr/>
          <p:nvPr userDrawn="1"/>
        </p:nvSpPr>
        <p:spPr>
          <a:xfrm>
            <a:off x="-51814" y="-50665"/>
            <a:ext cx="1323054" cy="1087171"/>
          </a:xfrm>
          <a:custGeom>
            <a:avLst/>
            <a:gdLst>
              <a:gd name="connsiteX0" fmla="*/ 132809 w 2659879"/>
              <a:gd name="connsiteY0" fmla="*/ 4505498 h 4505498"/>
              <a:gd name="connsiteX1" fmla="*/ 141122 w 2659879"/>
              <a:gd name="connsiteY1" fmla="*/ 4064923 h 4505498"/>
              <a:gd name="connsiteX2" fmla="*/ 1579224 w 2659879"/>
              <a:gd name="connsiteY2" fmla="*/ 2801389 h 4505498"/>
              <a:gd name="connsiteX3" fmla="*/ 2144489 w 2659879"/>
              <a:gd name="connsiteY3" fmla="*/ 606829 h 4505498"/>
              <a:gd name="connsiteX4" fmla="*/ 2659879 w 2659879"/>
              <a:gd name="connsiteY4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1497161"/>
              <a:gd name="connsiteY0" fmla="*/ 5258984 h 5258984"/>
              <a:gd name="connsiteX1" fmla="*/ 1479666 w 1497161"/>
              <a:gd name="connsiteY1" fmla="*/ 3430184 h 5258984"/>
              <a:gd name="connsiteX2" fmla="*/ 1172298 w 1497161"/>
              <a:gd name="connsiteY2" fmla="*/ 0 h 5258984"/>
              <a:gd name="connsiteX0" fmla="*/ 0 w 1510839"/>
              <a:gd name="connsiteY0" fmla="*/ 5258984 h 5258984"/>
              <a:gd name="connsiteX1" fmla="*/ 1479666 w 1510839"/>
              <a:gd name="connsiteY1" fmla="*/ 3430184 h 5258984"/>
              <a:gd name="connsiteX2" fmla="*/ 1172298 w 1510839"/>
              <a:gd name="connsiteY2" fmla="*/ 0 h 5258984"/>
              <a:gd name="connsiteX0" fmla="*/ 0 w 2372790"/>
              <a:gd name="connsiteY0" fmla="*/ 5258984 h 5258984"/>
              <a:gd name="connsiteX1" fmla="*/ 2356895 w 2372790"/>
              <a:gd name="connsiteY1" fmla="*/ 2612428 h 5258984"/>
              <a:gd name="connsiteX2" fmla="*/ 1172298 w 2372790"/>
              <a:gd name="connsiteY2" fmla="*/ 0 h 5258984"/>
              <a:gd name="connsiteX0" fmla="*/ 2371936 w 2372622"/>
              <a:gd name="connsiteY0" fmla="*/ 3846496 h 3846496"/>
              <a:gd name="connsiteX1" fmla="*/ 1234782 w 2372622"/>
              <a:gd name="connsiteY1" fmla="*/ 2612428 h 3846496"/>
              <a:gd name="connsiteX2" fmla="*/ 50185 w 2372622"/>
              <a:gd name="connsiteY2" fmla="*/ 0 h 3846496"/>
              <a:gd name="connsiteX0" fmla="*/ 2371936 w 2371936"/>
              <a:gd name="connsiteY0" fmla="*/ 3846496 h 3846496"/>
              <a:gd name="connsiteX1" fmla="*/ 1234782 w 2371936"/>
              <a:gd name="connsiteY1" fmla="*/ 2612428 h 3846496"/>
              <a:gd name="connsiteX2" fmla="*/ 50185 w 2371936"/>
              <a:gd name="connsiteY2" fmla="*/ 0 h 3846496"/>
              <a:gd name="connsiteX0" fmla="*/ 2374282 w 2374282"/>
              <a:gd name="connsiteY0" fmla="*/ 3846496 h 3846496"/>
              <a:gd name="connsiteX1" fmla="*/ 1177655 w 2374282"/>
              <a:gd name="connsiteY1" fmla="*/ 2069735 h 3846496"/>
              <a:gd name="connsiteX2" fmla="*/ 52531 w 2374282"/>
              <a:gd name="connsiteY2" fmla="*/ 0 h 3846496"/>
              <a:gd name="connsiteX0" fmla="*/ 3205467 w 3205467"/>
              <a:gd name="connsiteY0" fmla="*/ 1028955 h 2085603"/>
              <a:gd name="connsiteX1" fmla="*/ 1183650 w 3205467"/>
              <a:gd name="connsiteY1" fmla="*/ 2069735 h 2085603"/>
              <a:gd name="connsiteX2" fmla="*/ 58526 w 3205467"/>
              <a:gd name="connsiteY2" fmla="*/ 0 h 2085603"/>
              <a:gd name="connsiteX0" fmla="*/ 3205467 w 3205467"/>
              <a:gd name="connsiteY0" fmla="*/ 1028955 h 2169915"/>
              <a:gd name="connsiteX1" fmla="*/ 1183650 w 3205467"/>
              <a:gd name="connsiteY1" fmla="*/ 2069735 h 2169915"/>
              <a:gd name="connsiteX2" fmla="*/ 58526 w 3205467"/>
              <a:gd name="connsiteY2" fmla="*/ 0 h 2169915"/>
              <a:gd name="connsiteX0" fmla="*/ 3220482 w 3220482"/>
              <a:gd name="connsiteY0" fmla="*/ 1028955 h 2413710"/>
              <a:gd name="connsiteX1" fmla="*/ 960772 w 3220482"/>
              <a:gd name="connsiteY1" fmla="*/ 2359667 h 2413710"/>
              <a:gd name="connsiteX2" fmla="*/ 73541 w 3220482"/>
              <a:gd name="connsiteY2" fmla="*/ 0 h 2413710"/>
              <a:gd name="connsiteX0" fmla="*/ 2942185 w 2942185"/>
              <a:gd name="connsiteY0" fmla="*/ 991784 h 2407812"/>
              <a:gd name="connsiteX1" fmla="*/ 957538 w 2942185"/>
              <a:gd name="connsiteY1" fmla="*/ 2359667 h 2407812"/>
              <a:gd name="connsiteX2" fmla="*/ 70307 w 2942185"/>
              <a:gd name="connsiteY2" fmla="*/ 0 h 2407812"/>
              <a:gd name="connsiteX0" fmla="*/ 1984647 w 1984647"/>
              <a:gd name="connsiteY0" fmla="*/ 0 h 1416028"/>
              <a:gd name="connsiteX1" fmla="*/ 0 w 1984647"/>
              <a:gd name="connsiteY1" fmla="*/ 1367883 h 1416028"/>
              <a:gd name="connsiteX0" fmla="*/ 1984647 w 1984647"/>
              <a:gd name="connsiteY0" fmla="*/ 0 h 1373444"/>
              <a:gd name="connsiteX1" fmla="*/ 0 w 1984647"/>
              <a:gd name="connsiteY1" fmla="*/ 1367883 h 1373444"/>
              <a:gd name="connsiteX0" fmla="*/ 1984647 w 1984647"/>
              <a:gd name="connsiteY0" fmla="*/ 0 h 1371630"/>
              <a:gd name="connsiteX1" fmla="*/ 0 w 1984647"/>
              <a:gd name="connsiteY1" fmla="*/ 1367883 h 137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84647" h="1371630">
                <a:moveTo>
                  <a:pt x="1984647" y="0"/>
                </a:moveTo>
                <a:cubicBezTo>
                  <a:pt x="1911316" y="1224746"/>
                  <a:pt x="779739" y="1401870"/>
                  <a:pt x="0" y="1367883"/>
                </a:cubicBezTo>
              </a:path>
            </a:pathLst>
          </a:custGeom>
          <a:noFill/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695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C0D0CCA-15B9-4731-9FBE-0779A017A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0951E28-D9F0-8553-AC33-2C68D41A6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0A651B9-342F-DE07-1919-719273794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C240-852A-4941-AFB0-26BAF2A810A6}" type="datetime1">
              <a:rPr lang="sv-SE" smtClean="0"/>
              <a:t>2025-03-11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5240088-1AC9-1C6F-97FC-805FE2094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E3B2EEC-9A37-A2C4-90FA-3C4019C5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6954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, I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C0D0CCA-15B9-4731-9FBE-0779A017A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0951E28-D9F0-8553-AC33-2C68D41A6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0A651B9-342F-DE07-1919-719273794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C240-852A-4941-AFB0-26BAF2A810A6}" type="datetime1">
              <a:rPr lang="sv-SE" smtClean="0"/>
              <a:t>2025-03-11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5240088-1AC9-1C6F-97FC-805FE2094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E3B2EEC-9A37-A2C4-90FA-3C4019C5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795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, Lav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C0D0CCA-15B9-4731-9FBE-0779A017A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0A651B9-342F-DE07-1919-719273794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C240-852A-4941-AFB0-26BAF2A810A6}" type="datetime1">
              <a:rPr lang="sv-SE" smtClean="0"/>
              <a:t>2025-03-11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5240088-1AC9-1C6F-97FC-805FE2094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E3B2EEC-9A37-A2C4-90FA-3C4019C5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934AE0B4-DE33-712A-4DFC-315878293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213" y="2084119"/>
            <a:ext cx="11075987" cy="416110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3855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, San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C0D0CCA-15B9-4731-9FBE-0779A017A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0A651B9-342F-DE07-1919-719273794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C240-852A-4941-AFB0-26BAF2A810A6}" type="datetime1">
              <a:rPr lang="sv-SE" smtClean="0"/>
              <a:t>2025-03-11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5240088-1AC9-1C6F-97FC-805FE2094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E3B2EEC-9A37-A2C4-90FA-3C4019C5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A4AF601D-735E-609C-D181-292CA073D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213" y="2084119"/>
            <a:ext cx="11075987" cy="416110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23170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1CBC45-D67F-C5D8-AE3A-35B55C28B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366A0D4-B789-EF3E-D113-1244DCF62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EA1C-4C3F-534B-8451-6A49D71519E4}" type="datetime1">
              <a:rPr lang="sv-SE" smtClean="0"/>
              <a:t>2025-03-11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A2EBBB8-98B7-FC71-C89B-AF82A351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B314B62-64C9-FEBE-17EB-D729E1F2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DEEF520B-981B-7B31-51DD-024FE7A9F5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212" y="2102069"/>
            <a:ext cx="5462587" cy="41431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innehåll 3">
            <a:extLst>
              <a:ext uri="{FF2B5EF4-FFF2-40B4-BE49-F238E27FC236}">
                <a16:creationId xmlns:a16="http://schemas.microsoft.com/office/drawing/2014/main" id="{F8C965E9-1B90-DF3C-0D2B-3F2DD8EA8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2067"/>
            <a:ext cx="5461000" cy="4143158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020148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, I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1CBC45-D67F-C5D8-AE3A-35B55C28B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A3FB18-E9EE-C16F-A41E-0E0ED451D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212" y="2102069"/>
            <a:ext cx="5462587" cy="41431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5782869-3AAF-0194-084C-15A62645D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2067"/>
            <a:ext cx="5461000" cy="4143158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366A0D4-B789-EF3E-D113-1244DCF62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EA1C-4C3F-534B-8451-6A49D71519E4}" type="datetime1">
              <a:rPr lang="sv-SE" smtClean="0"/>
              <a:t>2025-03-11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A2EBBB8-98B7-FC71-C89B-AF82A351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B314B62-64C9-FEBE-17EB-D729E1F2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7462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, Lav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1CBC45-D67F-C5D8-AE3A-35B55C28B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A3FB18-E9EE-C16F-A41E-0E0ED451D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212" y="2102069"/>
            <a:ext cx="5462587" cy="41431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5782869-3AAF-0194-084C-15A62645D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2067"/>
            <a:ext cx="5461000" cy="4143158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366A0D4-B789-EF3E-D113-1244DCF62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EA1C-4C3F-534B-8451-6A49D71519E4}" type="datetime1">
              <a:rPr lang="sv-SE" smtClean="0"/>
              <a:t>2025-03-11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A2EBBB8-98B7-FC71-C89B-AF82A351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B314B62-64C9-FEBE-17EB-D729E1F2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8284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, San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1CBC45-D67F-C5D8-AE3A-35B55C28B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A3FB18-E9EE-C16F-A41E-0E0ED451D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212" y="2102069"/>
            <a:ext cx="5462587" cy="4143156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5782869-3AAF-0194-084C-15A62645D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2067"/>
            <a:ext cx="5461000" cy="4143158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366A0D4-B789-EF3E-D113-1244DCF62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EA1C-4C3F-534B-8451-6A49D71519E4}" type="datetime1">
              <a:rPr lang="sv-SE" smtClean="0"/>
              <a:t>2025-03-11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A2EBBB8-98B7-FC71-C89B-AF82A351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B314B62-64C9-FEBE-17EB-D729E1F2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97642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/50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ihandsfigur 8">
            <a:extLst>
              <a:ext uri="{FF2B5EF4-FFF2-40B4-BE49-F238E27FC236}">
                <a16:creationId xmlns:a16="http://schemas.microsoft.com/office/drawing/2014/main" id="{3D7A80A7-EA34-AA88-F300-11A240AC2A63}"/>
              </a:ext>
            </a:extLst>
          </p:cNvPr>
          <p:cNvSpPr/>
          <p:nvPr userDrawn="1"/>
        </p:nvSpPr>
        <p:spPr>
          <a:xfrm>
            <a:off x="-1" y="0"/>
            <a:ext cx="6539790" cy="6864263"/>
          </a:xfrm>
          <a:custGeom>
            <a:avLst/>
            <a:gdLst>
              <a:gd name="connsiteX0" fmla="*/ 0 w 6539790"/>
              <a:gd name="connsiteY0" fmla="*/ 0 h 6864263"/>
              <a:gd name="connsiteX1" fmla="*/ 741405 w 6539790"/>
              <a:gd name="connsiteY1" fmla="*/ 0 h 6864263"/>
              <a:gd name="connsiteX2" fmla="*/ 741405 w 6539790"/>
              <a:gd name="connsiteY2" fmla="*/ 6304 h 6864263"/>
              <a:gd name="connsiteX3" fmla="*/ 6527901 w 6539790"/>
              <a:gd name="connsiteY3" fmla="*/ 12357 h 6864263"/>
              <a:gd name="connsiteX4" fmla="*/ 6243694 w 6539790"/>
              <a:gd name="connsiteY4" fmla="*/ 6864263 h 6864263"/>
              <a:gd name="connsiteX5" fmla="*/ 701876 w 6539790"/>
              <a:gd name="connsiteY5" fmla="*/ 6864263 h 6864263"/>
              <a:gd name="connsiteX6" fmla="*/ 701876 w 6539790"/>
              <a:gd name="connsiteY6" fmla="*/ 6857999 h 6864263"/>
              <a:gd name="connsiteX7" fmla="*/ 0 w 6539790"/>
              <a:gd name="connsiteY7" fmla="*/ 6857999 h 6864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39790" h="6864263">
                <a:moveTo>
                  <a:pt x="0" y="0"/>
                </a:moveTo>
                <a:lnTo>
                  <a:pt x="741405" y="0"/>
                </a:lnTo>
                <a:lnTo>
                  <a:pt x="741405" y="6304"/>
                </a:lnTo>
                <a:lnTo>
                  <a:pt x="6527901" y="12357"/>
                </a:lnTo>
                <a:cubicBezTo>
                  <a:pt x="6631286" y="2903246"/>
                  <a:pt x="6020245" y="3693175"/>
                  <a:pt x="6243694" y="6864263"/>
                </a:cubicBezTo>
                <a:lnTo>
                  <a:pt x="701876" y="6864263"/>
                </a:lnTo>
                <a:lnTo>
                  <a:pt x="701876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11F068C-EE56-094E-85B9-914E9B8A7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B6E5BF2-64F5-F74E-B3A5-C677EFBF2D2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00E18E1-9166-E142-8501-115051DA9B43}" type="datetime1">
              <a:rPr lang="sv-SE" smtClean="0"/>
              <a:t>2025-03-11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147EC3B-1737-D043-91BF-BF58FA8E5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EE4B-213D-304B-BE6A-BD4AF3E100B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A0C32C75-BCDF-BC4E-97A2-A9B9DF81A8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7213" y="2215376"/>
            <a:ext cx="4883068" cy="402984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innehåll 9">
            <a:extLst>
              <a:ext uri="{FF2B5EF4-FFF2-40B4-BE49-F238E27FC236}">
                <a16:creationId xmlns:a16="http://schemas.microsoft.com/office/drawing/2014/main" id="{A7693BAF-5D33-114D-B8D1-683490E01FA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48244" y="2215376"/>
            <a:ext cx="4884955" cy="402984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Platshållare för text 6">
            <a:extLst>
              <a:ext uri="{FF2B5EF4-FFF2-40B4-BE49-F238E27FC236}">
                <a16:creationId xmlns:a16="http://schemas.microsoft.com/office/drawing/2014/main" id="{AFC3D761-81A0-324B-95F5-8A91B19567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48244" y="863600"/>
            <a:ext cx="4884955" cy="1076325"/>
          </a:xfrm>
        </p:spPr>
        <p:txBody>
          <a:bodyPr anchor="t"/>
          <a:lstStyle>
            <a:lvl1pPr marL="0" indent="0" algn="l">
              <a:buNone/>
              <a:defRPr sz="32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Skriv en rubrik här</a:t>
            </a: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CD6756CF-006D-A361-9AD0-1BC886AA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5" y="862007"/>
            <a:ext cx="4883067" cy="1077918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FA573C6D-CC56-A998-2E23-3FF3EB77C1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5752" y="1"/>
            <a:ext cx="580496" cy="55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66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 fjä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B65745A0-33D4-18FB-9F75-098CD6C240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472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89DCCC2-A437-A130-7E4F-BE5B6EF4C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324" y="2233287"/>
            <a:ext cx="9144000" cy="2387600"/>
          </a:xfr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5DCE79F-0122-C243-7B97-B5DE7FC638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325" y="4792557"/>
            <a:ext cx="6554788" cy="139667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BA8F98F-DFB8-ECF7-9140-2E6398212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D743-14CC-7442-9123-964ED610E2A2}" type="datetime1">
              <a:rPr lang="sv-SE" smtClean="0"/>
              <a:t>2025-03-11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999960E-BC16-1876-8453-AD53272D0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9DA8841-D5D8-4A2F-E2A1-4D521E5D0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4233914E-581F-6134-C063-53EFC7FC6C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0739" y="1"/>
            <a:ext cx="1170522" cy="112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4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handsfigur 1">
            <a:extLst>
              <a:ext uri="{FF2B5EF4-FFF2-40B4-BE49-F238E27FC236}">
                <a16:creationId xmlns:a16="http://schemas.microsoft.com/office/drawing/2014/main" id="{C321D2F1-C80B-9F8D-B7F3-9E0BB3AF48EF}"/>
              </a:ext>
            </a:extLst>
          </p:cNvPr>
          <p:cNvSpPr/>
          <p:nvPr userDrawn="1"/>
        </p:nvSpPr>
        <p:spPr>
          <a:xfrm rot="10800000">
            <a:off x="-52086" y="-7434"/>
            <a:ext cx="1184199" cy="1202175"/>
          </a:xfrm>
          <a:custGeom>
            <a:avLst/>
            <a:gdLst>
              <a:gd name="connsiteX0" fmla="*/ 132809 w 2659879"/>
              <a:gd name="connsiteY0" fmla="*/ 4505498 h 4505498"/>
              <a:gd name="connsiteX1" fmla="*/ 141122 w 2659879"/>
              <a:gd name="connsiteY1" fmla="*/ 4064923 h 4505498"/>
              <a:gd name="connsiteX2" fmla="*/ 1579224 w 2659879"/>
              <a:gd name="connsiteY2" fmla="*/ 2801389 h 4505498"/>
              <a:gd name="connsiteX3" fmla="*/ 2144489 w 2659879"/>
              <a:gd name="connsiteY3" fmla="*/ 606829 h 4505498"/>
              <a:gd name="connsiteX4" fmla="*/ 2659879 w 2659879"/>
              <a:gd name="connsiteY4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3685040"/>
              <a:gd name="connsiteY0" fmla="*/ 4537871 h 4537871"/>
              <a:gd name="connsiteX1" fmla="*/ 2654261 w 3685040"/>
              <a:gd name="connsiteY1" fmla="*/ 2701637 h 4537871"/>
              <a:gd name="connsiteX2" fmla="*/ 3685040 w 3685040"/>
              <a:gd name="connsiteY2" fmla="*/ 0 h 4537871"/>
              <a:gd name="connsiteX0" fmla="*/ 0 w 3685040"/>
              <a:gd name="connsiteY0" fmla="*/ 4537871 h 4537871"/>
              <a:gd name="connsiteX1" fmla="*/ 1821637 w 3685040"/>
              <a:gd name="connsiteY1" fmla="*/ 2805715 h 4537871"/>
              <a:gd name="connsiteX2" fmla="*/ 3685040 w 3685040"/>
              <a:gd name="connsiteY2" fmla="*/ 0 h 4537871"/>
              <a:gd name="connsiteX0" fmla="*/ 0 w 2800377"/>
              <a:gd name="connsiteY0" fmla="*/ 2842886 h 2842886"/>
              <a:gd name="connsiteX1" fmla="*/ 1821637 w 2800377"/>
              <a:gd name="connsiteY1" fmla="*/ 1110730 h 2842886"/>
              <a:gd name="connsiteX2" fmla="*/ 2800377 w 2800377"/>
              <a:gd name="connsiteY2" fmla="*/ 0 h 2842886"/>
              <a:gd name="connsiteX0" fmla="*/ 0 w 2800377"/>
              <a:gd name="connsiteY0" fmla="*/ 2842886 h 2842886"/>
              <a:gd name="connsiteX1" fmla="*/ 1821637 w 2800377"/>
              <a:gd name="connsiteY1" fmla="*/ 1110730 h 2842886"/>
              <a:gd name="connsiteX2" fmla="*/ 2800377 w 2800377"/>
              <a:gd name="connsiteY2" fmla="*/ 0 h 2842886"/>
              <a:gd name="connsiteX0" fmla="*/ 0 w 2800377"/>
              <a:gd name="connsiteY0" fmla="*/ 2842886 h 2842886"/>
              <a:gd name="connsiteX1" fmla="*/ 1702690 w 2800377"/>
              <a:gd name="connsiteY1" fmla="*/ 1304018 h 2842886"/>
              <a:gd name="connsiteX2" fmla="*/ 2800377 w 2800377"/>
              <a:gd name="connsiteY2" fmla="*/ 0 h 284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0377" h="2842886">
                <a:moveTo>
                  <a:pt x="0" y="2842886"/>
                </a:moveTo>
                <a:cubicBezTo>
                  <a:pt x="27016" y="1581776"/>
                  <a:pt x="1235961" y="1777832"/>
                  <a:pt x="1702690" y="1304018"/>
                </a:cubicBezTo>
                <a:cubicBezTo>
                  <a:pt x="2169420" y="830204"/>
                  <a:pt x="2177276" y="45298"/>
                  <a:pt x="2800377" y="0"/>
                </a:cubicBezTo>
              </a:path>
            </a:pathLst>
          </a:custGeom>
          <a:noFill/>
          <a:ln w="1143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Frihandsfigur 5">
            <a:extLst>
              <a:ext uri="{FF2B5EF4-FFF2-40B4-BE49-F238E27FC236}">
                <a16:creationId xmlns:a16="http://schemas.microsoft.com/office/drawing/2014/main" id="{7A4A9930-CE44-5050-584C-0B9D8243671F}"/>
              </a:ext>
            </a:extLst>
          </p:cNvPr>
          <p:cNvSpPr/>
          <p:nvPr userDrawn="1"/>
        </p:nvSpPr>
        <p:spPr>
          <a:xfrm rot="10800000">
            <a:off x="5274882" y="6132371"/>
            <a:ext cx="2742637" cy="806132"/>
          </a:xfrm>
          <a:custGeom>
            <a:avLst/>
            <a:gdLst>
              <a:gd name="connsiteX0" fmla="*/ 132809 w 2659879"/>
              <a:gd name="connsiteY0" fmla="*/ 4505498 h 4505498"/>
              <a:gd name="connsiteX1" fmla="*/ 141122 w 2659879"/>
              <a:gd name="connsiteY1" fmla="*/ 4064923 h 4505498"/>
              <a:gd name="connsiteX2" fmla="*/ 1579224 w 2659879"/>
              <a:gd name="connsiteY2" fmla="*/ 2801389 h 4505498"/>
              <a:gd name="connsiteX3" fmla="*/ 2144489 w 2659879"/>
              <a:gd name="connsiteY3" fmla="*/ 606829 h 4505498"/>
              <a:gd name="connsiteX4" fmla="*/ 2659879 w 2659879"/>
              <a:gd name="connsiteY4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1497161"/>
              <a:gd name="connsiteY0" fmla="*/ 5258984 h 5258984"/>
              <a:gd name="connsiteX1" fmla="*/ 1479666 w 1497161"/>
              <a:gd name="connsiteY1" fmla="*/ 3430184 h 5258984"/>
              <a:gd name="connsiteX2" fmla="*/ 1172298 w 1497161"/>
              <a:gd name="connsiteY2" fmla="*/ 0 h 5258984"/>
              <a:gd name="connsiteX0" fmla="*/ 0 w 1510839"/>
              <a:gd name="connsiteY0" fmla="*/ 5258984 h 5258984"/>
              <a:gd name="connsiteX1" fmla="*/ 1479666 w 1510839"/>
              <a:gd name="connsiteY1" fmla="*/ 3430184 h 5258984"/>
              <a:gd name="connsiteX2" fmla="*/ 1172298 w 1510839"/>
              <a:gd name="connsiteY2" fmla="*/ 0 h 5258984"/>
              <a:gd name="connsiteX0" fmla="*/ 0 w 2372790"/>
              <a:gd name="connsiteY0" fmla="*/ 5258984 h 5258984"/>
              <a:gd name="connsiteX1" fmla="*/ 2356895 w 2372790"/>
              <a:gd name="connsiteY1" fmla="*/ 2612428 h 5258984"/>
              <a:gd name="connsiteX2" fmla="*/ 1172298 w 2372790"/>
              <a:gd name="connsiteY2" fmla="*/ 0 h 5258984"/>
              <a:gd name="connsiteX0" fmla="*/ 2371936 w 2372622"/>
              <a:gd name="connsiteY0" fmla="*/ 3846496 h 3846496"/>
              <a:gd name="connsiteX1" fmla="*/ 1234782 w 2372622"/>
              <a:gd name="connsiteY1" fmla="*/ 2612428 h 3846496"/>
              <a:gd name="connsiteX2" fmla="*/ 50185 w 2372622"/>
              <a:gd name="connsiteY2" fmla="*/ 0 h 3846496"/>
              <a:gd name="connsiteX0" fmla="*/ 2371936 w 2371936"/>
              <a:gd name="connsiteY0" fmla="*/ 3846496 h 3846496"/>
              <a:gd name="connsiteX1" fmla="*/ 1234782 w 2371936"/>
              <a:gd name="connsiteY1" fmla="*/ 2612428 h 3846496"/>
              <a:gd name="connsiteX2" fmla="*/ 50185 w 2371936"/>
              <a:gd name="connsiteY2" fmla="*/ 0 h 3846496"/>
              <a:gd name="connsiteX0" fmla="*/ 2374282 w 2374282"/>
              <a:gd name="connsiteY0" fmla="*/ 3846496 h 3846496"/>
              <a:gd name="connsiteX1" fmla="*/ 1177655 w 2374282"/>
              <a:gd name="connsiteY1" fmla="*/ 2069735 h 3846496"/>
              <a:gd name="connsiteX2" fmla="*/ 52531 w 2374282"/>
              <a:gd name="connsiteY2" fmla="*/ 0 h 3846496"/>
              <a:gd name="connsiteX0" fmla="*/ 3205467 w 3205467"/>
              <a:gd name="connsiteY0" fmla="*/ 1028955 h 2085603"/>
              <a:gd name="connsiteX1" fmla="*/ 1183650 w 3205467"/>
              <a:gd name="connsiteY1" fmla="*/ 2069735 h 2085603"/>
              <a:gd name="connsiteX2" fmla="*/ 58526 w 3205467"/>
              <a:gd name="connsiteY2" fmla="*/ 0 h 2085603"/>
              <a:gd name="connsiteX0" fmla="*/ 3205467 w 3205467"/>
              <a:gd name="connsiteY0" fmla="*/ 1028955 h 2169915"/>
              <a:gd name="connsiteX1" fmla="*/ 1183650 w 3205467"/>
              <a:gd name="connsiteY1" fmla="*/ 2069735 h 2169915"/>
              <a:gd name="connsiteX2" fmla="*/ 58526 w 3205467"/>
              <a:gd name="connsiteY2" fmla="*/ 0 h 2169915"/>
              <a:gd name="connsiteX0" fmla="*/ 3220482 w 3220482"/>
              <a:gd name="connsiteY0" fmla="*/ 1028955 h 2413710"/>
              <a:gd name="connsiteX1" fmla="*/ 960772 w 3220482"/>
              <a:gd name="connsiteY1" fmla="*/ 2359667 h 2413710"/>
              <a:gd name="connsiteX2" fmla="*/ 73541 w 3220482"/>
              <a:gd name="connsiteY2" fmla="*/ 0 h 2413710"/>
              <a:gd name="connsiteX0" fmla="*/ 2942185 w 2942185"/>
              <a:gd name="connsiteY0" fmla="*/ 991784 h 2407812"/>
              <a:gd name="connsiteX1" fmla="*/ 957538 w 2942185"/>
              <a:gd name="connsiteY1" fmla="*/ 2359667 h 2407812"/>
              <a:gd name="connsiteX2" fmla="*/ 70307 w 2942185"/>
              <a:gd name="connsiteY2" fmla="*/ 0 h 2407812"/>
              <a:gd name="connsiteX0" fmla="*/ 1984647 w 1984647"/>
              <a:gd name="connsiteY0" fmla="*/ 0 h 1416028"/>
              <a:gd name="connsiteX1" fmla="*/ 0 w 1984647"/>
              <a:gd name="connsiteY1" fmla="*/ 1367883 h 1416028"/>
              <a:gd name="connsiteX0" fmla="*/ 1984647 w 1984647"/>
              <a:gd name="connsiteY0" fmla="*/ 0 h 1373444"/>
              <a:gd name="connsiteX1" fmla="*/ 0 w 1984647"/>
              <a:gd name="connsiteY1" fmla="*/ 1367883 h 1373444"/>
              <a:gd name="connsiteX0" fmla="*/ 1984647 w 1984647"/>
              <a:gd name="connsiteY0" fmla="*/ 0 h 1371630"/>
              <a:gd name="connsiteX1" fmla="*/ 0 w 1984647"/>
              <a:gd name="connsiteY1" fmla="*/ 1367883 h 1371630"/>
              <a:gd name="connsiteX0" fmla="*/ 4104463 w 4104463"/>
              <a:gd name="connsiteY0" fmla="*/ 0 h 567485"/>
              <a:gd name="connsiteX1" fmla="*/ 0 w 4104463"/>
              <a:gd name="connsiteY1" fmla="*/ 56913 h 567485"/>
              <a:gd name="connsiteX0" fmla="*/ 4112559 w 4112559"/>
              <a:gd name="connsiteY0" fmla="*/ 0 h 817622"/>
              <a:gd name="connsiteX1" fmla="*/ 8096 w 4112559"/>
              <a:gd name="connsiteY1" fmla="*/ 56913 h 817622"/>
              <a:gd name="connsiteX0" fmla="*/ 4114658 w 4114658"/>
              <a:gd name="connsiteY0" fmla="*/ 0 h 803864"/>
              <a:gd name="connsiteX1" fmla="*/ 10195 w 4114658"/>
              <a:gd name="connsiteY1" fmla="*/ 56913 h 803864"/>
              <a:gd name="connsiteX0" fmla="*/ 4114092 w 4114092"/>
              <a:gd name="connsiteY0" fmla="*/ 0 h 1017056"/>
              <a:gd name="connsiteX1" fmla="*/ 9629 w 4114092"/>
              <a:gd name="connsiteY1" fmla="*/ 56913 h 1017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14092" h="1017056">
                <a:moveTo>
                  <a:pt x="4114092" y="0"/>
                </a:moveTo>
                <a:cubicBezTo>
                  <a:pt x="3334155" y="1714176"/>
                  <a:pt x="-208192" y="929920"/>
                  <a:pt x="9629" y="56913"/>
                </a:cubicBezTo>
              </a:path>
            </a:pathLst>
          </a:custGeom>
          <a:noFill/>
          <a:ln w="12700"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4BC008C3-707B-CF74-6737-AB7D95357E8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49274" y="-9426"/>
            <a:ext cx="5842726" cy="6886280"/>
          </a:xfrm>
          <a:custGeom>
            <a:avLst/>
            <a:gdLst>
              <a:gd name="connsiteX0" fmla="*/ 131761 w 5703124"/>
              <a:gd name="connsiteY0" fmla="*/ 0 h 6858000"/>
              <a:gd name="connsiteX1" fmla="*/ 5703124 w 5703124"/>
              <a:gd name="connsiteY1" fmla="*/ 0 h 6858000"/>
              <a:gd name="connsiteX2" fmla="*/ 5703124 w 5703124"/>
              <a:gd name="connsiteY2" fmla="*/ 6858000 h 6858000"/>
              <a:gd name="connsiteX3" fmla="*/ 95975 w 5703124"/>
              <a:gd name="connsiteY3" fmla="*/ 6858000 h 6858000"/>
              <a:gd name="connsiteX4" fmla="*/ 79320 w 5703124"/>
              <a:gd name="connsiteY4" fmla="*/ 6714804 h 6858000"/>
              <a:gd name="connsiteX5" fmla="*/ 143934 w 5703124"/>
              <a:gd name="connsiteY5" fmla="*/ 107400 h 6858000"/>
              <a:gd name="connsiteX0" fmla="*/ 177353 w 5748716"/>
              <a:gd name="connsiteY0" fmla="*/ 0 h 6876853"/>
              <a:gd name="connsiteX1" fmla="*/ 5748716 w 5748716"/>
              <a:gd name="connsiteY1" fmla="*/ 0 h 6876853"/>
              <a:gd name="connsiteX2" fmla="*/ 5748716 w 5748716"/>
              <a:gd name="connsiteY2" fmla="*/ 6858000 h 6876853"/>
              <a:gd name="connsiteX3" fmla="*/ 165 w 5748716"/>
              <a:gd name="connsiteY3" fmla="*/ 6876853 h 6876853"/>
              <a:gd name="connsiteX4" fmla="*/ 124912 w 5748716"/>
              <a:gd name="connsiteY4" fmla="*/ 6714804 h 6876853"/>
              <a:gd name="connsiteX5" fmla="*/ 189526 w 5748716"/>
              <a:gd name="connsiteY5" fmla="*/ 107400 h 6876853"/>
              <a:gd name="connsiteX6" fmla="*/ 177353 w 5748716"/>
              <a:gd name="connsiteY6" fmla="*/ 0 h 6876853"/>
              <a:gd name="connsiteX0" fmla="*/ 550484 w 6121847"/>
              <a:gd name="connsiteY0" fmla="*/ 0 h 6876853"/>
              <a:gd name="connsiteX1" fmla="*/ 6121847 w 6121847"/>
              <a:gd name="connsiteY1" fmla="*/ 0 h 6876853"/>
              <a:gd name="connsiteX2" fmla="*/ 6121847 w 6121847"/>
              <a:gd name="connsiteY2" fmla="*/ 6858000 h 6876853"/>
              <a:gd name="connsiteX3" fmla="*/ 373296 w 6121847"/>
              <a:gd name="connsiteY3" fmla="*/ 6876853 h 6876853"/>
              <a:gd name="connsiteX4" fmla="*/ 562657 w 6121847"/>
              <a:gd name="connsiteY4" fmla="*/ 107400 h 6876853"/>
              <a:gd name="connsiteX5" fmla="*/ 550484 w 6121847"/>
              <a:gd name="connsiteY5" fmla="*/ 0 h 6876853"/>
              <a:gd name="connsiteX0" fmla="*/ 237667 w 5809030"/>
              <a:gd name="connsiteY0" fmla="*/ 0 h 6876853"/>
              <a:gd name="connsiteX1" fmla="*/ 5809030 w 5809030"/>
              <a:gd name="connsiteY1" fmla="*/ 0 h 6876853"/>
              <a:gd name="connsiteX2" fmla="*/ 5809030 w 5809030"/>
              <a:gd name="connsiteY2" fmla="*/ 6858000 h 6876853"/>
              <a:gd name="connsiteX3" fmla="*/ 60479 w 5809030"/>
              <a:gd name="connsiteY3" fmla="*/ 6876853 h 6876853"/>
              <a:gd name="connsiteX4" fmla="*/ 249840 w 5809030"/>
              <a:gd name="connsiteY4" fmla="*/ 107400 h 6876853"/>
              <a:gd name="connsiteX5" fmla="*/ 237667 w 5809030"/>
              <a:gd name="connsiteY5" fmla="*/ 0 h 6876853"/>
              <a:gd name="connsiteX0" fmla="*/ 801311 w 6372674"/>
              <a:gd name="connsiteY0" fmla="*/ 0 h 6876853"/>
              <a:gd name="connsiteX1" fmla="*/ 6372674 w 6372674"/>
              <a:gd name="connsiteY1" fmla="*/ 0 h 6876853"/>
              <a:gd name="connsiteX2" fmla="*/ 6372674 w 6372674"/>
              <a:gd name="connsiteY2" fmla="*/ 6858000 h 6876853"/>
              <a:gd name="connsiteX3" fmla="*/ 624123 w 6372674"/>
              <a:gd name="connsiteY3" fmla="*/ 6876853 h 6876853"/>
              <a:gd name="connsiteX4" fmla="*/ 801311 w 6372674"/>
              <a:gd name="connsiteY4" fmla="*/ 0 h 6876853"/>
              <a:gd name="connsiteX0" fmla="*/ 476570 w 6047933"/>
              <a:gd name="connsiteY0" fmla="*/ 0 h 6876853"/>
              <a:gd name="connsiteX1" fmla="*/ 6047933 w 6047933"/>
              <a:gd name="connsiteY1" fmla="*/ 0 h 6876853"/>
              <a:gd name="connsiteX2" fmla="*/ 6047933 w 6047933"/>
              <a:gd name="connsiteY2" fmla="*/ 6858000 h 6876853"/>
              <a:gd name="connsiteX3" fmla="*/ 299382 w 6047933"/>
              <a:gd name="connsiteY3" fmla="*/ 6876853 h 6876853"/>
              <a:gd name="connsiteX4" fmla="*/ 476570 w 6047933"/>
              <a:gd name="connsiteY4" fmla="*/ 0 h 6876853"/>
              <a:gd name="connsiteX0" fmla="*/ 825516 w 6000953"/>
              <a:gd name="connsiteY0" fmla="*/ 0 h 6895707"/>
              <a:gd name="connsiteX1" fmla="*/ 6000953 w 6000953"/>
              <a:gd name="connsiteY1" fmla="*/ 18854 h 6895707"/>
              <a:gd name="connsiteX2" fmla="*/ 6000953 w 6000953"/>
              <a:gd name="connsiteY2" fmla="*/ 6876854 h 6895707"/>
              <a:gd name="connsiteX3" fmla="*/ 252402 w 6000953"/>
              <a:gd name="connsiteY3" fmla="*/ 6895707 h 6895707"/>
              <a:gd name="connsiteX4" fmla="*/ 825516 w 6000953"/>
              <a:gd name="connsiteY4" fmla="*/ 0 h 6895707"/>
              <a:gd name="connsiteX0" fmla="*/ 842504 w 5999087"/>
              <a:gd name="connsiteY0" fmla="*/ 0 h 6886280"/>
              <a:gd name="connsiteX1" fmla="*/ 5999087 w 5999087"/>
              <a:gd name="connsiteY1" fmla="*/ 9427 h 6886280"/>
              <a:gd name="connsiteX2" fmla="*/ 5999087 w 5999087"/>
              <a:gd name="connsiteY2" fmla="*/ 6867427 h 6886280"/>
              <a:gd name="connsiteX3" fmla="*/ 250536 w 5999087"/>
              <a:gd name="connsiteY3" fmla="*/ 6886280 h 6886280"/>
              <a:gd name="connsiteX4" fmla="*/ 842504 w 5999087"/>
              <a:gd name="connsiteY4" fmla="*/ 0 h 6886280"/>
              <a:gd name="connsiteX0" fmla="*/ 850441 w 6007024"/>
              <a:gd name="connsiteY0" fmla="*/ 0 h 6886280"/>
              <a:gd name="connsiteX1" fmla="*/ 6007024 w 6007024"/>
              <a:gd name="connsiteY1" fmla="*/ 9427 h 6886280"/>
              <a:gd name="connsiteX2" fmla="*/ 6007024 w 6007024"/>
              <a:gd name="connsiteY2" fmla="*/ 6867427 h 6886280"/>
              <a:gd name="connsiteX3" fmla="*/ 258473 w 6007024"/>
              <a:gd name="connsiteY3" fmla="*/ 6886280 h 6886280"/>
              <a:gd name="connsiteX4" fmla="*/ 850441 w 6007024"/>
              <a:gd name="connsiteY4" fmla="*/ 0 h 6886280"/>
              <a:gd name="connsiteX0" fmla="*/ 686143 w 5842726"/>
              <a:gd name="connsiteY0" fmla="*/ 0 h 6886280"/>
              <a:gd name="connsiteX1" fmla="*/ 5842726 w 5842726"/>
              <a:gd name="connsiteY1" fmla="*/ 9427 h 6886280"/>
              <a:gd name="connsiteX2" fmla="*/ 5842726 w 5842726"/>
              <a:gd name="connsiteY2" fmla="*/ 6867427 h 6886280"/>
              <a:gd name="connsiteX3" fmla="*/ 94175 w 5842726"/>
              <a:gd name="connsiteY3" fmla="*/ 6886280 h 6886280"/>
              <a:gd name="connsiteX4" fmla="*/ 686143 w 5842726"/>
              <a:gd name="connsiteY4" fmla="*/ 0 h 688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2726" h="6886280">
                <a:moveTo>
                  <a:pt x="686143" y="0"/>
                </a:moveTo>
                <a:lnTo>
                  <a:pt x="5842726" y="9427"/>
                </a:lnTo>
                <a:lnTo>
                  <a:pt x="5842726" y="6867427"/>
                </a:lnTo>
                <a:lnTo>
                  <a:pt x="94175" y="6886280"/>
                </a:lnTo>
                <a:cubicBezTo>
                  <a:pt x="-372473" y="4272699"/>
                  <a:pt x="1066657" y="2315065"/>
                  <a:pt x="68614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en bild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11F068C-EE56-094E-85B9-914E9B8A7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B6E5BF2-64F5-F74E-B3A5-C677EFBF2D2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16DF962-4EA5-7A47-9A06-81A00265EDC4}" type="datetime1">
              <a:rPr lang="sv-SE" smtClean="0"/>
              <a:t>2025-03-11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147EC3B-1737-D043-91BF-BF58FA8E5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EE4B-213D-304B-BE6A-BD4AF3E100B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A0C32C75-BCDF-BC4E-97A2-A9B9DF81A8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7213" y="2215376"/>
            <a:ext cx="4883068" cy="402984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CD6756CF-006D-A361-9AD0-1BC886AA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5" y="862007"/>
            <a:ext cx="4883067" cy="1077918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922207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, I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4BC008C3-707B-CF74-6737-AB7D95357E8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49274" y="-9426"/>
            <a:ext cx="5842726" cy="6886280"/>
          </a:xfrm>
          <a:custGeom>
            <a:avLst/>
            <a:gdLst>
              <a:gd name="connsiteX0" fmla="*/ 131761 w 5703124"/>
              <a:gd name="connsiteY0" fmla="*/ 0 h 6858000"/>
              <a:gd name="connsiteX1" fmla="*/ 5703124 w 5703124"/>
              <a:gd name="connsiteY1" fmla="*/ 0 h 6858000"/>
              <a:gd name="connsiteX2" fmla="*/ 5703124 w 5703124"/>
              <a:gd name="connsiteY2" fmla="*/ 6858000 h 6858000"/>
              <a:gd name="connsiteX3" fmla="*/ 95975 w 5703124"/>
              <a:gd name="connsiteY3" fmla="*/ 6858000 h 6858000"/>
              <a:gd name="connsiteX4" fmla="*/ 79320 w 5703124"/>
              <a:gd name="connsiteY4" fmla="*/ 6714804 h 6858000"/>
              <a:gd name="connsiteX5" fmla="*/ 143934 w 5703124"/>
              <a:gd name="connsiteY5" fmla="*/ 107400 h 6858000"/>
              <a:gd name="connsiteX0" fmla="*/ 177353 w 5748716"/>
              <a:gd name="connsiteY0" fmla="*/ 0 h 6876853"/>
              <a:gd name="connsiteX1" fmla="*/ 5748716 w 5748716"/>
              <a:gd name="connsiteY1" fmla="*/ 0 h 6876853"/>
              <a:gd name="connsiteX2" fmla="*/ 5748716 w 5748716"/>
              <a:gd name="connsiteY2" fmla="*/ 6858000 h 6876853"/>
              <a:gd name="connsiteX3" fmla="*/ 165 w 5748716"/>
              <a:gd name="connsiteY3" fmla="*/ 6876853 h 6876853"/>
              <a:gd name="connsiteX4" fmla="*/ 124912 w 5748716"/>
              <a:gd name="connsiteY4" fmla="*/ 6714804 h 6876853"/>
              <a:gd name="connsiteX5" fmla="*/ 189526 w 5748716"/>
              <a:gd name="connsiteY5" fmla="*/ 107400 h 6876853"/>
              <a:gd name="connsiteX6" fmla="*/ 177353 w 5748716"/>
              <a:gd name="connsiteY6" fmla="*/ 0 h 6876853"/>
              <a:gd name="connsiteX0" fmla="*/ 550484 w 6121847"/>
              <a:gd name="connsiteY0" fmla="*/ 0 h 6876853"/>
              <a:gd name="connsiteX1" fmla="*/ 6121847 w 6121847"/>
              <a:gd name="connsiteY1" fmla="*/ 0 h 6876853"/>
              <a:gd name="connsiteX2" fmla="*/ 6121847 w 6121847"/>
              <a:gd name="connsiteY2" fmla="*/ 6858000 h 6876853"/>
              <a:gd name="connsiteX3" fmla="*/ 373296 w 6121847"/>
              <a:gd name="connsiteY3" fmla="*/ 6876853 h 6876853"/>
              <a:gd name="connsiteX4" fmla="*/ 562657 w 6121847"/>
              <a:gd name="connsiteY4" fmla="*/ 107400 h 6876853"/>
              <a:gd name="connsiteX5" fmla="*/ 550484 w 6121847"/>
              <a:gd name="connsiteY5" fmla="*/ 0 h 6876853"/>
              <a:gd name="connsiteX0" fmla="*/ 237667 w 5809030"/>
              <a:gd name="connsiteY0" fmla="*/ 0 h 6876853"/>
              <a:gd name="connsiteX1" fmla="*/ 5809030 w 5809030"/>
              <a:gd name="connsiteY1" fmla="*/ 0 h 6876853"/>
              <a:gd name="connsiteX2" fmla="*/ 5809030 w 5809030"/>
              <a:gd name="connsiteY2" fmla="*/ 6858000 h 6876853"/>
              <a:gd name="connsiteX3" fmla="*/ 60479 w 5809030"/>
              <a:gd name="connsiteY3" fmla="*/ 6876853 h 6876853"/>
              <a:gd name="connsiteX4" fmla="*/ 249840 w 5809030"/>
              <a:gd name="connsiteY4" fmla="*/ 107400 h 6876853"/>
              <a:gd name="connsiteX5" fmla="*/ 237667 w 5809030"/>
              <a:gd name="connsiteY5" fmla="*/ 0 h 6876853"/>
              <a:gd name="connsiteX0" fmla="*/ 801311 w 6372674"/>
              <a:gd name="connsiteY0" fmla="*/ 0 h 6876853"/>
              <a:gd name="connsiteX1" fmla="*/ 6372674 w 6372674"/>
              <a:gd name="connsiteY1" fmla="*/ 0 h 6876853"/>
              <a:gd name="connsiteX2" fmla="*/ 6372674 w 6372674"/>
              <a:gd name="connsiteY2" fmla="*/ 6858000 h 6876853"/>
              <a:gd name="connsiteX3" fmla="*/ 624123 w 6372674"/>
              <a:gd name="connsiteY3" fmla="*/ 6876853 h 6876853"/>
              <a:gd name="connsiteX4" fmla="*/ 801311 w 6372674"/>
              <a:gd name="connsiteY4" fmla="*/ 0 h 6876853"/>
              <a:gd name="connsiteX0" fmla="*/ 476570 w 6047933"/>
              <a:gd name="connsiteY0" fmla="*/ 0 h 6876853"/>
              <a:gd name="connsiteX1" fmla="*/ 6047933 w 6047933"/>
              <a:gd name="connsiteY1" fmla="*/ 0 h 6876853"/>
              <a:gd name="connsiteX2" fmla="*/ 6047933 w 6047933"/>
              <a:gd name="connsiteY2" fmla="*/ 6858000 h 6876853"/>
              <a:gd name="connsiteX3" fmla="*/ 299382 w 6047933"/>
              <a:gd name="connsiteY3" fmla="*/ 6876853 h 6876853"/>
              <a:gd name="connsiteX4" fmla="*/ 476570 w 6047933"/>
              <a:gd name="connsiteY4" fmla="*/ 0 h 6876853"/>
              <a:gd name="connsiteX0" fmla="*/ 825516 w 6000953"/>
              <a:gd name="connsiteY0" fmla="*/ 0 h 6895707"/>
              <a:gd name="connsiteX1" fmla="*/ 6000953 w 6000953"/>
              <a:gd name="connsiteY1" fmla="*/ 18854 h 6895707"/>
              <a:gd name="connsiteX2" fmla="*/ 6000953 w 6000953"/>
              <a:gd name="connsiteY2" fmla="*/ 6876854 h 6895707"/>
              <a:gd name="connsiteX3" fmla="*/ 252402 w 6000953"/>
              <a:gd name="connsiteY3" fmla="*/ 6895707 h 6895707"/>
              <a:gd name="connsiteX4" fmla="*/ 825516 w 6000953"/>
              <a:gd name="connsiteY4" fmla="*/ 0 h 6895707"/>
              <a:gd name="connsiteX0" fmla="*/ 842504 w 5999087"/>
              <a:gd name="connsiteY0" fmla="*/ 0 h 6886280"/>
              <a:gd name="connsiteX1" fmla="*/ 5999087 w 5999087"/>
              <a:gd name="connsiteY1" fmla="*/ 9427 h 6886280"/>
              <a:gd name="connsiteX2" fmla="*/ 5999087 w 5999087"/>
              <a:gd name="connsiteY2" fmla="*/ 6867427 h 6886280"/>
              <a:gd name="connsiteX3" fmla="*/ 250536 w 5999087"/>
              <a:gd name="connsiteY3" fmla="*/ 6886280 h 6886280"/>
              <a:gd name="connsiteX4" fmla="*/ 842504 w 5999087"/>
              <a:gd name="connsiteY4" fmla="*/ 0 h 6886280"/>
              <a:gd name="connsiteX0" fmla="*/ 850441 w 6007024"/>
              <a:gd name="connsiteY0" fmla="*/ 0 h 6886280"/>
              <a:gd name="connsiteX1" fmla="*/ 6007024 w 6007024"/>
              <a:gd name="connsiteY1" fmla="*/ 9427 h 6886280"/>
              <a:gd name="connsiteX2" fmla="*/ 6007024 w 6007024"/>
              <a:gd name="connsiteY2" fmla="*/ 6867427 h 6886280"/>
              <a:gd name="connsiteX3" fmla="*/ 258473 w 6007024"/>
              <a:gd name="connsiteY3" fmla="*/ 6886280 h 6886280"/>
              <a:gd name="connsiteX4" fmla="*/ 850441 w 6007024"/>
              <a:gd name="connsiteY4" fmla="*/ 0 h 6886280"/>
              <a:gd name="connsiteX0" fmla="*/ 686143 w 5842726"/>
              <a:gd name="connsiteY0" fmla="*/ 0 h 6886280"/>
              <a:gd name="connsiteX1" fmla="*/ 5842726 w 5842726"/>
              <a:gd name="connsiteY1" fmla="*/ 9427 h 6886280"/>
              <a:gd name="connsiteX2" fmla="*/ 5842726 w 5842726"/>
              <a:gd name="connsiteY2" fmla="*/ 6867427 h 6886280"/>
              <a:gd name="connsiteX3" fmla="*/ 94175 w 5842726"/>
              <a:gd name="connsiteY3" fmla="*/ 6886280 h 6886280"/>
              <a:gd name="connsiteX4" fmla="*/ 686143 w 5842726"/>
              <a:gd name="connsiteY4" fmla="*/ 0 h 688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2726" h="6886280">
                <a:moveTo>
                  <a:pt x="686143" y="0"/>
                </a:moveTo>
                <a:lnTo>
                  <a:pt x="5842726" y="9427"/>
                </a:lnTo>
                <a:lnTo>
                  <a:pt x="5842726" y="6867427"/>
                </a:lnTo>
                <a:lnTo>
                  <a:pt x="94175" y="6886280"/>
                </a:lnTo>
                <a:cubicBezTo>
                  <a:pt x="-372473" y="4272699"/>
                  <a:pt x="1066657" y="2315065"/>
                  <a:pt x="68614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en bild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11F068C-EE56-094E-85B9-914E9B8A7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B6E5BF2-64F5-F74E-B3A5-C677EFBF2D2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16DF962-4EA5-7A47-9A06-81A00265EDC4}" type="datetime1">
              <a:rPr lang="sv-SE" smtClean="0"/>
              <a:t>2025-03-11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147EC3B-1737-D043-91BF-BF58FA8E5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EE4B-213D-304B-BE6A-BD4AF3E100B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A0C32C75-BCDF-BC4E-97A2-A9B9DF81A8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7213" y="2215376"/>
            <a:ext cx="4883068" cy="402984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CD6756CF-006D-A361-9AD0-1BC886AA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5" y="862007"/>
            <a:ext cx="4883067" cy="1077918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Frihandsfigur 1">
            <a:extLst>
              <a:ext uri="{FF2B5EF4-FFF2-40B4-BE49-F238E27FC236}">
                <a16:creationId xmlns:a16="http://schemas.microsoft.com/office/drawing/2014/main" id="{3BCCBDA5-528A-F2BC-4DB9-CA396A0DA6D1}"/>
              </a:ext>
            </a:extLst>
          </p:cNvPr>
          <p:cNvSpPr/>
          <p:nvPr userDrawn="1"/>
        </p:nvSpPr>
        <p:spPr>
          <a:xfrm rot="10800000">
            <a:off x="-52086" y="-7434"/>
            <a:ext cx="1184199" cy="1202175"/>
          </a:xfrm>
          <a:custGeom>
            <a:avLst/>
            <a:gdLst>
              <a:gd name="connsiteX0" fmla="*/ 132809 w 2659879"/>
              <a:gd name="connsiteY0" fmla="*/ 4505498 h 4505498"/>
              <a:gd name="connsiteX1" fmla="*/ 141122 w 2659879"/>
              <a:gd name="connsiteY1" fmla="*/ 4064923 h 4505498"/>
              <a:gd name="connsiteX2" fmla="*/ 1579224 w 2659879"/>
              <a:gd name="connsiteY2" fmla="*/ 2801389 h 4505498"/>
              <a:gd name="connsiteX3" fmla="*/ 2144489 w 2659879"/>
              <a:gd name="connsiteY3" fmla="*/ 606829 h 4505498"/>
              <a:gd name="connsiteX4" fmla="*/ 2659879 w 2659879"/>
              <a:gd name="connsiteY4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3685040"/>
              <a:gd name="connsiteY0" fmla="*/ 4537871 h 4537871"/>
              <a:gd name="connsiteX1" fmla="*/ 2654261 w 3685040"/>
              <a:gd name="connsiteY1" fmla="*/ 2701637 h 4537871"/>
              <a:gd name="connsiteX2" fmla="*/ 3685040 w 3685040"/>
              <a:gd name="connsiteY2" fmla="*/ 0 h 4537871"/>
              <a:gd name="connsiteX0" fmla="*/ 0 w 3685040"/>
              <a:gd name="connsiteY0" fmla="*/ 4537871 h 4537871"/>
              <a:gd name="connsiteX1" fmla="*/ 1821637 w 3685040"/>
              <a:gd name="connsiteY1" fmla="*/ 2805715 h 4537871"/>
              <a:gd name="connsiteX2" fmla="*/ 3685040 w 3685040"/>
              <a:gd name="connsiteY2" fmla="*/ 0 h 4537871"/>
              <a:gd name="connsiteX0" fmla="*/ 0 w 2800377"/>
              <a:gd name="connsiteY0" fmla="*/ 2842886 h 2842886"/>
              <a:gd name="connsiteX1" fmla="*/ 1821637 w 2800377"/>
              <a:gd name="connsiteY1" fmla="*/ 1110730 h 2842886"/>
              <a:gd name="connsiteX2" fmla="*/ 2800377 w 2800377"/>
              <a:gd name="connsiteY2" fmla="*/ 0 h 2842886"/>
              <a:gd name="connsiteX0" fmla="*/ 0 w 2800377"/>
              <a:gd name="connsiteY0" fmla="*/ 2842886 h 2842886"/>
              <a:gd name="connsiteX1" fmla="*/ 1821637 w 2800377"/>
              <a:gd name="connsiteY1" fmla="*/ 1110730 h 2842886"/>
              <a:gd name="connsiteX2" fmla="*/ 2800377 w 2800377"/>
              <a:gd name="connsiteY2" fmla="*/ 0 h 2842886"/>
              <a:gd name="connsiteX0" fmla="*/ 0 w 2800377"/>
              <a:gd name="connsiteY0" fmla="*/ 2842886 h 2842886"/>
              <a:gd name="connsiteX1" fmla="*/ 1702690 w 2800377"/>
              <a:gd name="connsiteY1" fmla="*/ 1304018 h 2842886"/>
              <a:gd name="connsiteX2" fmla="*/ 2800377 w 2800377"/>
              <a:gd name="connsiteY2" fmla="*/ 0 h 284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0377" h="2842886">
                <a:moveTo>
                  <a:pt x="0" y="2842886"/>
                </a:moveTo>
                <a:cubicBezTo>
                  <a:pt x="27016" y="1581776"/>
                  <a:pt x="1235961" y="1777832"/>
                  <a:pt x="1702690" y="1304018"/>
                </a:cubicBezTo>
                <a:cubicBezTo>
                  <a:pt x="2169420" y="830204"/>
                  <a:pt x="2177276" y="45298"/>
                  <a:pt x="2800377" y="0"/>
                </a:cubicBezTo>
              </a:path>
            </a:pathLst>
          </a:custGeom>
          <a:noFill/>
          <a:ln w="1143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Frihandsfigur 5">
            <a:extLst>
              <a:ext uri="{FF2B5EF4-FFF2-40B4-BE49-F238E27FC236}">
                <a16:creationId xmlns:a16="http://schemas.microsoft.com/office/drawing/2014/main" id="{4D098F91-7129-D300-C89C-B8E035857665}"/>
              </a:ext>
            </a:extLst>
          </p:cNvPr>
          <p:cNvSpPr/>
          <p:nvPr userDrawn="1"/>
        </p:nvSpPr>
        <p:spPr>
          <a:xfrm rot="10800000">
            <a:off x="5274882" y="6132371"/>
            <a:ext cx="2742637" cy="806132"/>
          </a:xfrm>
          <a:custGeom>
            <a:avLst/>
            <a:gdLst>
              <a:gd name="connsiteX0" fmla="*/ 132809 w 2659879"/>
              <a:gd name="connsiteY0" fmla="*/ 4505498 h 4505498"/>
              <a:gd name="connsiteX1" fmla="*/ 141122 w 2659879"/>
              <a:gd name="connsiteY1" fmla="*/ 4064923 h 4505498"/>
              <a:gd name="connsiteX2" fmla="*/ 1579224 w 2659879"/>
              <a:gd name="connsiteY2" fmla="*/ 2801389 h 4505498"/>
              <a:gd name="connsiteX3" fmla="*/ 2144489 w 2659879"/>
              <a:gd name="connsiteY3" fmla="*/ 606829 h 4505498"/>
              <a:gd name="connsiteX4" fmla="*/ 2659879 w 2659879"/>
              <a:gd name="connsiteY4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1497161"/>
              <a:gd name="connsiteY0" fmla="*/ 5258984 h 5258984"/>
              <a:gd name="connsiteX1" fmla="*/ 1479666 w 1497161"/>
              <a:gd name="connsiteY1" fmla="*/ 3430184 h 5258984"/>
              <a:gd name="connsiteX2" fmla="*/ 1172298 w 1497161"/>
              <a:gd name="connsiteY2" fmla="*/ 0 h 5258984"/>
              <a:gd name="connsiteX0" fmla="*/ 0 w 1510839"/>
              <a:gd name="connsiteY0" fmla="*/ 5258984 h 5258984"/>
              <a:gd name="connsiteX1" fmla="*/ 1479666 w 1510839"/>
              <a:gd name="connsiteY1" fmla="*/ 3430184 h 5258984"/>
              <a:gd name="connsiteX2" fmla="*/ 1172298 w 1510839"/>
              <a:gd name="connsiteY2" fmla="*/ 0 h 5258984"/>
              <a:gd name="connsiteX0" fmla="*/ 0 w 2372790"/>
              <a:gd name="connsiteY0" fmla="*/ 5258984 h 5258984"/>
              <a:gd name="connsiteX1" fmla="*/ 2356895 w 2372790"/>
              <a:gd name="connsiteY1" fmla="*/ 2612428 h 5258984"/>
              <a:gd name="connsiteX2" fmla="*/ 1172298 w 2372790"/>
              <a:gd name="connsiteY2" fmla="*/ 0 h 5258984"/>
              <a:gd name="connsiteX0" fmla="*/ 2371936 w 2372622"/>
              <a:gd name="connsiteY0" fmla="*/ 3846496 h 3846496"/>
              <a:gd name="connsiteX1" fmla="*/ 1234782 w 2372622"/>
              <a:gd name="connsiteY1" fmla="*/ 2612428 h 3846496"/>
              <a:gd name="connsiteX2" fmla="*/ 50185 w 2372622"/>
              <a:gd name="connsiteY2" fmla="*/ 0 h 3846496"/>
              <a:gd name="connsiteX0" fmla="*/ 2371936 w 2371936"/>
              <a:gd name="connsiteY0" fmla="*/ 3846496 h 3846496"/>
              <a:gd name="connsiteX1" fmla="*/ 1234782 w 2371936"/>
              <a:gd name="connsiteY1" fmla="*/ 2612428 h 3846496"/>
              <a:gd name="connsiteX2" fmla="*/ 50185 w 2371936"/>
              <a:gd name="connsiteY2" fmla="*/ 0 h 3846496"/>
              <a:gd name="connsiteX0" fmla="*/ 2374282 w 2374282"/>
              <a:gd name="connsiteY0" fmla="*/ 3846496 h 3846496"/>
              <a:gd name="connsiteX1" fmla="*/ 1177655 w 2374282"/>
              <a:gd name="connsiteY1" fmla="*/ 2069735 h 3846496"/>
              <a:gd name="connsiteX2" fmla="*/ 52531 w 2374282"/>
              <a:gd name="connsiteY2" fmla="*/ 0 h 3846496"/>
              <a:gd name="connsiteX0" fmla="*/ 3205467 w 3205467"/>
              <a:gd name="connsiteY0" fmla="*/ 1028955 h 2085603"/>
              <a:gd name="connsiteX1" fmla="*/ 1183650 w 3205467"/>
              <a:gd name="connsiteY1" fmla="*/ 2069735 h 2085603"/>
              <a:gd name="connsiteX2" fmla="*/ 58526 w 3205467"/>
              <a:gd name="connsiteY2" fmla="*/ 0 h 2085603"/>
              <a:gd name="connsiteX0" fmla="*/ 3205467 w 3205467"/>
              <a:gd name="connsiteY0" fmla="*/ 1028955 h 2169915"/>
              <a:gd name="connsiteX1" fmla="*/ 1183650 w 3205467"/>
              <a:gd name="connsiteY1" fmla="*/ 2069735 h 2169915"/>
              <a:gd name="connsiteX2" fmla="*/ 58526 w 3205467"/>
              <a:gd name="connsiteY2" fmla="*/ 0 h 2169915"/>
              <a:gd name="connsiteX0" fmla="*/ 3220482 w 3220482"/>
              <a:gd name="connsiteY0" fmla="*/ 1028955 h 2413710"/>
              <a:gd name="connsiteX1" fmla="*/ 960772 w 3220482"/>
              <a:gd name="connsiteY1" fmla="*/ 2359667 h 2413710"/>
              <a:gd name="connsiteX2" fmla="*/ 73541 w 3220482"/>
              <a:gd name="connsiteY2" fmla="*/ 0 h 2413710"/>
              <a:gd name="connsiteX0" fmla="*/ 2942185 w 2942185"/>
              <a:gd name="connsiteY0" fmla="*/ 991784 h 2407812"/>
              <a:gd name="connsiteX1" fmla="*/ 957538 w 2942185"/>
              <a:gd name="connsiteY1" fmla="*/ 2359667 h 2407812"/>
              <a:gd name="connsiteX2" fmla="*/ 70307 w 2942185"/>
              <a:gd name="connsiteY2" fmla="*/ 0 h 2407812"/>
              <a:gd name="connsiteX0" fmla="*/ 1984647 w 1984647"/>
              <a:gd name="connsiteY0" fmla="*/ 0 h 1416028"/>
              <a:gd name="connsiteX1" fmla="*/ 0 w 1984647"/>
              <a:gd name="connsiteY1" fmla="*/ 1367883 h 1416028"/>
              <a:gd name="connsiteX0" fmla="*/ 1984647 w 1984647"/>
              <a:gd name="connsiteY0" fmla="*/ 0 h 1373444"/>
              <a:gd name="connsiteX1" fmla="*/ 0 w 1984647"/>
              <a:gd name="connsiteY1" fmla="*/ 1367883 h 1373444"/>
              <a:gd name="connsiteX0" fmla="*/ 1984647 w 1984647"/>
              <a:gd name="connsiteY0" fmla="*/ 0 h 1371630"/>
              <a:gd name="connsiteX1" fmla="*/ 0 w 1984647"/>
              <a:gd name="connsiteY1" fmla="*/ 1367883 h 1371630"/>
              <a:gd name="connsiteX0" fmla="*/ 4104463 w 4104463"/>
              <a:gd name="connsiteY0" fmla="*/ 0 h 567485"/>
              <a:gd name="connsiteX1" fmla="*/ 0 w 4104463"/>
              <a:gd name="connsiteY1" fmla="*/ 56913 h 567485"/>
              <a:gd name="connsiteX0" fmla="*/ 4112559 w 4112559"/>
              <a:gd name="connsiteY0" fmla="*/ 0 h 817622"/>
              <a:gd name="connsiteX1" fmla="*/ 8096 w 4112559"/>
              <a:gd name="connsiteY1" fmla="*/ 56913 h 817622"/>
              <a:gd name="connsiteX0" fmla="*/ 4114658 w 4114658"/>
              <a:gd name="connsiteY0" fmla="*/ 0 h 803864"/>
              <a:gd name="connsiteX1" fmla="*/ 10195 w 4114658"/>
              <a:gd name="connsiteY1" fmla="*/ 56913 h 803864"/>
              <a:gd name="connsiteX0" fmla="*/ 4114092 w 4114092"/>
              <a:gd name="connsiteY0" fmla="*/ 0 h 1017056"/>
              <a:gd name="connsiteX1" fmla="*/ 9629 w 4114092"/>
              <a:gd name="connsiteY1" fmla="*/ 56913 h 1017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14092" h="1017056">
                <a:moveTo>
                  <a:pt x="4114092" y="0"/>
                </a:moveTo>
                <a:cubicBezTo>
                  <a:pt x="3334155" y="1714176"/>
                  <a:pt x="-208192" y="929920"/>
                  <a:pt x="9629" y="56913"/>
                </a:cubicBezTo>
              </a:path>
            </a:pathLst>
          </a:custGeom>
          <a:noFill/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6083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, Lav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ihandsfigur 1">
            <a:extLst>
              <a:ext uri="{FF2B5EF4-FFF2-40B4-BE49-F238E27FC236}">
                <a16:creationId xmlns:a16="http://schemas.microsoft.com/office/drawing/2014/main" id="{58191CDD-C747-240D-3342-AB776A297949}"/>
              </a:ext>
            </a:extLst>
          </p:cNvPr>
          <p:cNvSpPr/>
          <p:nvPr userDrawn="1"/>
        </p:nvSpPr>
        <p:spPr>
          <a:xfrm rot="10800000">
            <a:off x="-52086" y="-7434"/>
            <a:ext cx="1184199" cy="1202175"/>
          </a:xfrm>
          <a:custGeom>
            <a:avLst/>
            <a:gdLst>
              <a:gd name="connsiteX0" fmla="*/ 132809 w 2659879"/>
              <a:gd name="connsiteY0" fmla="*/ 4505498 h 4505498"/>
              <a:gd name="connsiteX1" fmla="*/ 141122 w 2659879"/>
              <a:gd name="connsiteY1" fmla="*/ 4064923 h 4505498"/>
              <a:gd name="connsiteX2" fmla="*/ 1579224 w 2659879"/>
              <a:gd name="connsiteY2" fmla="*/ 2801389 h 4505498"/>
              <a:gd name="connsiteX3" fmla="*/ 2144489 w 2659879"/>
              <a:gd name="connsiteY3" fmla="*/ 606829 h 4505498"/>
              <a:gd name="connsiteX4" fmla="*/ 2659879 w 2659879"/>
              <a:gd name="connsiteY4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3685040"/>
              <a:gd name="connsiteY0" fmla="*/ 4537871 h 4537871"/>
              <a:gd name="connsiteX1" fmla="*/ 2654261 w 3685040"/>
              <a:gd name="connsiteY1" fmla="*/ 2701637 h 4537871"/>
              <a:gd name="connsiteX2" fmla="*/ 3685040 w 3685040"/>
              <a:gd name="connsiteY2" fmla="*/ 0 h 4537871"/>
              <a:gd name="connsiteX0" fmla="*/ 0 w 3685040"/>
              <a:gd name="connsiteY0" fmla="*/ 4537871 h 4537871"/>
              <a:gd name="connsiteX1" fmla="*/ 1821637 w 3685040"/>
              <a:gd name="connsiteY1" fmla="*/ 2805715 h 4537871"/>
              <a:gd name="connsiteX2" fmla="*/ 3685040 w 3685040"/>
              <a:gd name="connsiteY2" fmla="*/ 0 h 4537871"/>
              <a:gd name="connsiteX0" fmla="*/ 0 w 2800377"/>
              <a:gd name="connsiteY0" fmla="*/ 2842886 h 2842886"/>
              <a:gd name="connsiteX1" fmla="*/ 1821637 w 2800377"/>
              <a:gd name="connsiteY1" fmla="*/ 1110730 h 2842886"/>
              <a:gd name="connsiteX2" fmla="*/ 2800377 w 2800377"/>
              <a:gd name="connsiteY2" fmla="*/ 0 h 2842886"/>
              <a:gd name="connsiteX0" fmla="*/ 0 w 2800377"/>
              <a:gd name="connsiteY0" fmla="*/ 2842886 h 2842886"/>
              <a:gd name="connsiteX1" fmla="*/ 1821637 w 2800377"/>
              <a:gd name="connsiteY1" fmla="*/ 1110730 h 2842886"/>
              <a:gd name="connsiteX2" fmla="*/ 2800377 w 2800377"/>
              <a:gd name="connsiteY2" fmla="*/ 0 h 2842886"/>
              <a:gd name="connsiteX0" fmla="*/ 0 w 2800377"/>
              <a:gd name="connsiteY0" fmla="*/ 2842886 h 2842886"/>
              <a:gd name="connsiteX1" fmla="*/ 1702690 w 2800377"/>
              <a:gd name="connsiteY1" fmla="*/ 1304018 h 2842886"/>
              <a:gd name="connsiteX2" fmla="*/ 2800377 w 2800377"/>
              <a:gd name="connsiteY2" fmla="*/ 0 h 284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0377" h="2842886">
                <a:moveTo>
                  <a:pt x="0" y="2842886"/>
                </a:moveTo>
                <a:cubicBezTo>
                  <a:pt x="27016" y="1581776"/>
                  <a:pt x="1235961" y="1777832"/>
                  <a:pt x="1702690" y="1304018"/>
                </a:cubicBezTo>
                <a:cubicBezTo>
                  <a:pt x="2169420" y="830204"/>
                  <a:pt x="2177276" y="45298"/>
                  <a:pt x="2800377" y="0"/>
                </a:cubicBezTo>
              </a:path>
            </a:pathLst>
          </a:custGeom>
          <a:noFill/>
          <a:ln w="1143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Frihandsfigur 5">
            <a:extLst>
              <a:ext uri="{FF2B5EF4-FFF2-40B4-BE49-F238E27FC236}">
                <a16:creationId xmlns:a16="http://schemas.microsoft.com/office/drawing/2014/main" id="{9F5B806A-7B8A-3796-04B6-DBFB3D622A53}"/>
              </a:ext>
            </a:extLst>
          </p:cNvPr>
          <p:cNvSpPr/>
          <p:nvPr userDrawn="1"/>
        </p:nvSpPr>
        <p:spPr>
          <a:xfrm rot="10800000">
            <a:off x="5274882" y="6132371"/>
            <a:ext cx="2742637" cy="806132"/>
          </a:xfrm>
          <a:custGeom>
            <a:avLst/>
            <a:gdLst>
              <a:gd name="connsiteX0" fmla="*/ 132809 w 2659879"/>
              <a:gd name="connsiteY0" fmla="*/ 4505498 h 4505498"/>
              <a:gd name="connsiteX1" fmla="*/ 141122 w 2659879"/>
              <a:gd name="connsiteY1" fmla="*/ 4064923 h 4505498"/>
              <a:gd name="connsiteX2" fmla="*/ 1579224 w 2659879"/>
              <a:gd name="connsiteY2" fmla="*/ 2801389 h 4505498"/>
              <a:gd name="connsiteX3" fmla="*/ 2144489 w 2659879"/>
              <a:gd name="connsiteY3" fmla="*/ 606829 h 4505498"/>
              <a:gd name="connsiteX4" fmla="*/ 2659879 w 2659879"/>
              <a:gd name="connsiteY4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1497161"/>
              <a:gd name="connsiteY0" fmla="*/ 5258984 h 5258984"/>
              <a:gd name="connsiteX1" fmla="*/ 1479666 w 1497161"/>
              <a:gd name="connsiteY1" fmla="*/ 3430184 h 5258984"/>
              <a:gd name="connsiteX2" fmla="*/ 1172298 w 1497161"/>
              <a:gd name="connsiteY2" fmla="*/ 0 h 5258984"/>
              <a:gd name="connsiteX0" fmla="*/ 0 w 1510839"/>
              <a:gd name="connsiteY0" fmla="*/ 5258984 h 5258984"/>
              <a:gd name="connsiteX1" fmla="*/ 1479666 w 1510839"/>
              <a:gd name="connsiteY1" fmla="*/ 3430184 h 5258984"/>
              <a:gd name="connsiteX2" fmla="*/ 1172298 w 1510839"/>
              <a:gd name="connsiteY2" fmla="*/ 0 h 5258984"/>
              <a:gd name="connsiteX0" fmla="*/ 0 w 2372790"/>
              <a:gd name="connsiteY0" fmla="*/ 5258984 h 5258984"/>
              <a:gd name="connsiteX1" fmla="*/ 2356895 w 2372790"/>
              <a:gd name="connsiteY1" fmla="*/ 2612428 h 5258984"/>
              <a:gd name="connsiteX2" fmla="*/ 1172298 w 2372790"/>
              <a:gd name="connsiteY2" fmla="*/ 0 h 5258984"/>
              <a:gd name="connsiteX0" fmla="*/ 2371936 w 2372622"/>
              <a:gd name="connsiteY0" fmla="*/ 3846496 h 3846496"/>
              <a:gd name="connsiteX1" fmla="*/ 1234782 w 2372622"/>
              <a:gd name="connsiteY1" fmla="*/ 2612428 h 3846496"/>
              <a:gd name="connsiteX2" fmla="*/ 50185 w 2372622"/>
              <a:gd name="connsiteY2" fmla="*/ 0 h 3846496"/>
              <a:gd name="connsiteX0" fmla="*/ 2371936 w 2371936"/>
              <a:gd name="connsiteY0" fmla="*/ 3846496 h 3846496"/>
              <a:gd name="connsiteX1" fmla="*/ 1234782 w 2371936"/>
              <a:gd name="connsiteY1" fmla="*/ 2612428 h 3846496"/>
              <a:gd name="connsiteX2" fmla="*/ 50185 w 2371936"/>
              <a:gd name="connsiteY2" fmla="*/ 0 h 3846496"/>
              <a:gd name="connsiteX0" fmla="*/ 2374282 w 2374282"/>
              <a:gd name="connsiteY0" fmla="*/ 3846496 h 3846496"/>
              <a:gd name="connsiteX1" fmla="*/ 1177655 w 2374282"/>
              <a:gd name="connsiteY1" fmla="*/ 2069735 h 3846496"/>
              <a:gd name="connsiteX2" fmla="*/ 52531 w 2374282"/>
              <a:gd name="connsiteY2" fmla="*/ 0 h 3846496"/>
              <a:gd name="connsiteX0" fmla="*/ 3205467 w 3205467"/>
              <a:gd name="connsiteY0" fmla="*/ 1028955 h 2085603"/>
              <a:gd name="connsiteX1" fmla="*/ 1183650 w 3205467"/>
              <a:gd name="connsiteY1" fmla="*/ 2069735 h 2085603"/>
              <a:gd name="connsiteX2" fmla="*/ 58526 w 3205467"/>
              <a:gd name="connsiteY2" fmla="*/ 0 h 2085603"/>
              <a:gd name="connsiteX0" fmla="*/ 3205467 w 3205467"/>
              <a:gd name="connsiteY0" fmla="*/ 1028955 h 2169915"/>
              <a:gd name="connsiteX1" fmla="*/ 1183650 w 3205467"/>
              <a:gd name="connsiteY1" fmla="*/ 2069735 h 2169915"/>
              <a:gd name="connsiteX2" fmla="*/ 58526 w 3205467"/>
              <a:gd name="connsiteY2" fmla="*/ 0 h 2169915"/>
              <a:gd name="connsiteX0" fmla="*/ 3220482 w 3220482"/>
              <a:gd name="connsiteY0" fmla="*/ 1028955 h 2413710"/>
              <a:gd name="connsiteX1" fmla="*/ 960772 w 3220482"/>
              <a:gd name="connsiteY1" fmla="*/ 2359667 h 2413710"/>
              <a:gd name="connsiteX2" fmla="*/ 73541 w 3220482"/>
              <a:gd name="connsiteY2" fmla="*/ 0 h 2413710"/>
              <a:gd name="connsiteX0" fmla="*/ 2942185 w 2942185"/>
              <a:gd name="connsiteY0" fmla="*/ 991784 h 2407812"/>
              <a:gd name="connsiteX1" fmla="*/ 957538 w 2942185"/>
              <a:gd name="connsiteY1" fmla="*/ 2359667 h 2407812"/>
              <a:gd name="connsiteX2" fmla="*/ 70307 w 2942185"/>
              <a:gd name="connsiteY2" fmla="*/ 0 h 2407812"/>
              <a:gd name="connsiteX0" fmla="*/ 1984647 w 1984647"/>
              <a:gd name="connsiteY0" fmla="*/ 0 h 1416028"/>
              <a:gd name="connsiteX1" fmla="*/ 0 w 1984647"/>
              <a:gd name="connsiteY1" fmla="*/ 1367883 h 1416028"/>
              <a:gd name="connsiteX0" fmla="*/ 1984647 w 1984647"/>
              <a:gd name="connsiteY0" fmla="*/ 0 h 1373444"/>
              <a:gd name="connsiteX1" fmla="*/ 0 w 1984647"/>
              <a:gd name="connsiteY1" fmla="*/ 1367883 h 1373444"/>
              <a:gd name="connsiteX0" fmla="*/ 1984647 w 1984647"/>
              <a:gd name="connsiteY0" fmla="*/ 0 h 1371630"/>
              <a:gd name="connsiteX1" fmla="*/ 0 w 1984647"/>
              <a:gd name="connsiteY1" fmla="*/ 1367883 h 1371630"/>
              <a:gd name="connsiteX0" fmla="*/ 4104463 w 4104463"/>
              <a:gd name="connsiteY0" fmla="*/ 0 h 567485"/>
              <a:gd name="connsiteX1" fmla="*/ 0 w 4104463"/>
              <a:gd name="connsiteY1" fmla="*/ 56913 h 567485"/>
              <a:gd name="connsiteX0" fmla="*/ 4112559 w 4112559"/>
              <a:gd name="connsiteY0" fmla="*/ 0 h 817622"/>
              <a:gd name="connsiteX1" fmla="*/ 8096 w 4112559"/>
              <a:gd name="connsiteY1" fmla="*/ 56913 h 817622"/>
              <a:gd name="connsiteX0" fmla="*/ 4114658 w 4114658"/>
              <a:gd name="connsiteY0" fmla="*/ 0 h 803864"/>
              <a:gd name="connsiteX1" fmla="*/ 10195 w 4114658"/>
              <a:gd name="connsiteY1" fmla="*/ 56913 h 803864"/>
              <a:gd name="connsiteX0" fmla="*/ 4114092 w 4114092"/>
              <a:gd name="connsiteY0" fmla="*/ 0 h 1017056"/>
              <a:gd name="connsiteX1" fmla="*/ 9629 w 4114092"/>
              <a:gd name="connsiteY1" fmla="*/ 56913 h 1017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14092" h="1017056">
                <a:moveTo>
                  <a:pt x="4114092" y="0"/>
                </a:moveTo>
                <a:cubicBezTo>
                  <a:pt x="3334155" y="1714176"/>
                  <a:pt x="-208192" y="929920"/>
                  <a:pt x="9629" y="56913"/>
                </a:cubicBezTo>
              </a:path>
            </a:pathLst>
          </a:custGeom>
          <a:noFill/>
          <a:ln w="127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4BC008C3-707B-CF74-6737-AB7D95357E8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49274" y="-9426"/>
            <a:ext cx="5842726" cy="6886280"/>
          </a:xfrm>
          <a:custGeom>
            <a:avLst/>
            <a:gdLst>
              <a:gd name="connsiteX0" fmla="*/ 131761 w 5703124"/>
              <a:gd name="connsiteY0" fmla="*/ 0 h 6858000"/>
              <a:gd name="connsiteX1" fmla="*/ 5703124 w 5703124"/>
              <a:gd name="connsiteY1" fmla="*/ 0 h 6858000"/>
              <a:gd name="connsiteX2" fmla="*/ 5703124 w 5703124"/>
              <a:gd name="connsiteY2" fmla="*/ 6858000 h 6858000"/>
              <a:gd name="connsiteX3" fmla="*/ 95975 w 5703124"/>
              <a:gd name="connsiteY3" fmla="*/ 6858000 h 6858000"/>
              <a:gd name="connsiteX4" fmla="*/ 79320 w 5703124"/>
              <a:gd name="connsiteY4" fmla="*/ 6714804 h 6858000"/>
              <a:gd name="connsiteX5" fmla="*/ 143934 w 5703124"/>
              <a:gd name="connsiteY5" fmla="*/ 107400 h 6858000"/>
              <a:gd name="connsiteX0" fmla="*/ 177353 w 5748716"/>
              <a:gd name="connsiteY0" fmla="*/ 0 h 6876853"/>
              <a:gd name="connsiteX1" fmla="*/ 5748716 w 5748716"/>
              <a:gd name="connsiteY1" fmla="*/ 0 h 6876853"/>
              <a:gd name="connsiteX2" fmla="*/ 5748716 w 5748716"/>
              <a:gd name="connsiteY2" fmla="*/ 6858000 h 6876853"/>
              <a:gd name="connsiteX3" fmla="*/ 165 w 5748716"/>
              <a:gd name="connsiteY3" fmla="*/ 6876853 h 6876853"/>
              <a:gd name="connsiteX4" fmla="*/ 124912 w 5748716"/>
              <a:gd name="connsiteY4" fmla="*/ 6714804 h 6876853"/>
              <a:gd name="connsiteX5" fmla="*/ 189526 w 5748716"/>
              <a:gd name="connsiteY5" fmla="*/ 107400 h 6876853"/>
              <a:gd name="connsiteX6" fmla="*/ 177353 w 5748716"/>
              <a:gd name="connsiteY6" fmla="*/ 0 h 6876853"/>
              <a:gd name="connsiteX0" fmla="*/ 550484 w 6121847"/>
              <a:gd name="connsiteY0" fmla="*/ 0 h 6876853"/>
              <a:gd name="connsiteX1" fmla="*/ 6121847 w 6121847"/>
              <a:gd name="connsiteY1" fmla="*/ 0 h 6876853"/>
              <a:gd name="connsiteX2" fmla="*/ 6121847 w 6121847"/>
              <a:gd name="connsiteY2" fmla="*/ 6858000 h 6876853"/>
              <a:gd name="connsiteX3" fmla="*/ 373296 w 6121847"/>
              <a:gd name="connsiteY3" fmla="*/ 6876853 h 6876853"/>
              <a:gd name="connsiteX4" fmla="*/ 562657 w 6121847"/>
              <a:gd name="connsiteY4" fmla="*/ 107400 h 6876853"/>
              <a:gd name="connsiteX5" fmla="*/ 550484 w 6121847"/>
              <a:gd name="connsiteY5" fmla="*/ 0 h 6876853"/>
              <a:gd name="connsiteX0" fmla="*/ 237667 w 5809030"/>
              <a:gd name="connsiteY0" fmla="*/ 0 h 6876853"/>
              <a:gd name="connsiteX1" fmla="*/ 5809030 w 5809030"/>
              <a:gd name="connsiteY1" fmla="*/ 0 h 6876853"/>
              <a:gd name="connsiteX2" fmla="*/ 5809030 w 5809030"/>
              <a:gd name="connsiteY2" fmla="*/ 6858000 h 6876853"/>
              <a:gd name="connsiteX3" fmla="*/ 60479 w 5809030"/>
              <a:gd name="connsiteY3" fmla="*/ 6876853 h 6876853"/>
              <a:gd name="connsiteX4" fmla="*/ 249840 w 5809030"/>
              <a:gd name="connsiteY4" fmla="*/ 107400 h 6876853"/>
              <a:gd name="connsiteX5" fmla="*/ 237667 w 5809030"/>
              <a:gd name="connsiteY5" fmla="*/ 0 h 6876853"/>
              <a:gd name="connsiteX0" fmla="*/ 801311 w 6372674"/>
              <a:gd name="connsiteY0" fmla="*/ 0 h 6876853"/>
              <a:gd name="connsiteX1" fmla="*/ 6372674 w 6372674"/>
              <a:gd name="connsiteY1" fmla="*/ 0 h 6876853"/>
              <a:gd name="connsiteX2" fmla="*/ 6372674 w 6372674"/>
              <a:gd name="connsiteY2" fmla="*/ 6858000 h 6876853"/>
              <a:gd name="connsiteX3" fmla="*/ 624123 w 6372674"/>
              <a:gd name="connsiteY3" fmla="*/ 6876853 h 6876853"/>
              <a:gd name="connsiteX4" fmla="*/ 801311 w 6372674"/>
              <a:gd name="connsiteY4" fmla="*/ 0 h 6876853"/>
              <a:gd name="connsiteX0" fmla="*/ 476570 w 6047933"/>
              <a:gd name="connsiteY0" fmla="*/ 0 h 6876853"/>
              <a:gd name="connsiteX1" fmla="*/ 6047933 w 6047933"/>
              <a:gd name="connsiteY1" fmla="*/ 0 h 6876853"/>
              <a:gd name="connsiteX2" fmla="*/ 6047933 w 6047933"/>
              <a:gd name="connsiteY2" fmla="*/ 6858000 h 6876853"/>
              <a:gd name="connsiteX3" fmla="*/ 299382 w 6047933"/>
              <a:gd name="connsiteY3" fmla="*/ 6876853 h 6876853"/>
              <a:gd name="connsiteX4" fmla="*/ 476570 w 6047933"/>
              <a:gd name="connsiteY4" fmla="*/ 0 h 6876853"/>
              <a:gd name="connsiteX0" fmla="*/ 825516 w 6000953"/>
              <a:gd name="connsiteY0" fmla="*/ 0 h 6895707"/>
              <a:gd name="connsiteX1" fmla="*/ 6000953 w 6000953"/>
              <a:gd name="connsiteY1" fmla="*/ 18854 h 6895707"/>
              <a:gd name="connsiteX2" fmla="*/ 6000953 w 6000953"/>
              <a:gd name="connsiteY2" fmla="*/ 6876854 h 6895707"/>
              <a:gd name="connsiteX3" fmla="*/ 252402 w 6000953"/>
              <a:gd name="connsiteY3" fmla="*/ 6895707 h 6895707"/>
              <a:gd name="connsiteX4" fmla="*/ 825516 w 6000953"/>
              <a:gd name="connsiteY4" fmla="*/ 0 h 6895707"/>
              <a:gd name="connsiteX0" fmla="*/ 842504 w 5999087"/>
              <a:gd name="connsiteY0" fmla="*/ 0 h 6886280"/>
              <a:gd name="connsiteX1" fmla="*/ 5999087 w 5999087"/>
              <a:gd name="connsiteY1" fmla="*/ 9427 h 6886280"/>
              <a:gd name="connsiteX2" fmla="*/ 5999087 w 5999087"/>
              <a:gd name="connsiteY2" fmla="*/ 6867427 h 6886280"/>
              <a:gd name="connsiteX3" fmla="*/ 250536 w 5999087"/>
              <a:gd name="connsiteY3" fmla="*/ 6886280 h 6886280"/>
              <a:gd name="connsiteX4" fmla="*/ 842504 w 5999087"/>
              <a:gd name="connsiteY4" fmla="*/ 0 h 6886280"/>
              <a:gd name="connsiteX0" fmla="*/ 850441 w 6007024"/>
              <a:gd name="connsiteY0" fmla="*/ 0 h 6886280"/>
              <a:gd name="connsiteX1" fmla="*/ 6007024 w 6007024"/>
              <a:gd name="connsiteY1" fmla="*/ 9427 h 6886280"/>
              <a:gd name="connsiteX2" fmla="*/ 6007024 w 6007024"/>
              <a:gd name="connsiteY2" fmla="*/ 6867427 h 6886280"/>
              <a:gd name="connsiteX3" fmla="*/ 258473 w 6007024"/>
              <a:gd name="connsiteY3" fmla="*/ 6886280 h 6886280"/>
              <a:gd name="connsiteX4" fmla="*/ 850441 w 6007024"/>
              <a:gd name="connsiteY4" fmla="*/ 0 h 6886280"/>
              <a:gd name="connsiteX0" fmla="*/ 686143 w 5842726"/>
              <a:gd name="connsiteY0" fmla="*/ 0 h 6886280"/>
              <a:gd name="connsiteX1" fmla="*/ 5842726 w 5842726"/>
              <a:gd name="connsiteY1" fmla="*/ 9427 h 6886280"/>
              <a:gd name="connsiteX2" fmla="*/ 5842726 w 5842726"/>
              <a:gd name="connsiteY2" fmla="*/ 6867427 h 6886280"/>
              <a:gd name="connsiteX3" fmla="*/ 94175 w 5842726"/>
              <a:gd name="connsiteY3" fmla="*/ 6886280 h 6886280"/>
              <a:gd name="connsiteX4" fmla="*/ 686143 w 5842726"/>
              <a:gd name="connsiteY4" fmla="*/ 0 h 688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2726" h="6886280">
                <a:moveTo>
                  <a:pt x="686143" y="0"/>
                </a:moveTo>
                <a:lnTo>
                  <a:pt x="5842726" y="9427"/>
                </a:lnTo>
                <a:lnTo>
                  <a:pt x="5842726" y="6867427"/>
                </a:lnTo>
                <a:lnTo>
                  <a:pt x="94175" y="6886280"/>
                </a:lnTo>
                <a:cubicBezTo>
                  <a:pt x="-372473" y="4272699"/>
                  <a:pt x="1066657" y="2315065"/>
                  <a:pt x="68614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en bild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11F068C-EE56-094E-85B9-914E9B8A7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B6E5BF2-64F5-F74E-B3A5-C677EFBF2D2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16DF962-4EA5-7A47-9A06-81A00265EDC4}" type="datetime1">
              <a:rPr lang="sv-SE" smtClean="0"/>
              <a:t>2025-03-11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147EC3B-1737-D043-91BF-BF58FA8E5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EE4B-213D-304B-BE6A-BD4AF3E100B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A0C32C75-BCDF-BC4E-97A2-A9B9DF81A8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7213" y="2215376"/>
            <a:ext cx="4883068" cy="402984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CD6756CF-006D-A361-9AD0-1BC886AA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5" y="862007"/>
            <a:ext cx="4883067" cy="1077918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770426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, San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4BC008C3-707B-CF74-6737-AB7D95357E8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49274" y="-9426"/>
            <a:ext cx="5842726" cy="6886280"/>
          </a:xfrm>
          <a:custGeom>
            <a:avLst/>
            <a:gdLst>
              <a:gd name="connsiteX0" fmla="*/ 131761 w 5703124"/>
              <a:gd name="connsiteY0" fmla="*/ 0 h 6858000"/>
              <a:gd name="connsiteX1" fmla="*/ 5703124 w 5703124"/>
              <a:gd name="connsiteY1" fmla="*/ 0 h 6858000"/>
              <a:gd name="connsiteX2" fmla="*/ 5703124 w 5703124"/>
              <a:gd name="connsiteY2" fmla="*/ 6858000 h 6858000"/>
              <a:gd name="connsiteX3" fmla="*/ 95975 w 5703124"/>
              <a:gd name="connsiteY3" fmla="*/ 6858000 h 6858000"/>
              <a:gd name="connsiteX4" fmla="*/ 79320 w 5703124"/>
              <a:gd name="connsiteY4" fmla="*/ 6714804 h 6858000"/>
              <a:gd name="connsiteX5" fmla="*/ 143934 w 5703124"/>
              <a:gd name="connsiteY5" fmla="*/ 107400 h 6858000"/>
              <a:gd name="connsiteX0" fmla="*/ 177353 w 5748716"/>
              <a:gd name="connsiteY0" fmla="*/ 0 h 6876853"/>
              <a:gd name="connsiteX1" fmla="*/ 5748716 w 5748716"/>
              <a:gd name="connsiteY1" fmla="*/ 0 h 6876853"/>
              <a:gd name="connsiteX2" fmla="*/ 5748716 w 5748716"/>
              <a:gd name="connsiteY2" fmla="*/ 6858000 h 6876853"/>
              <a:gd name="connsiteX3" fmla="*/ 165 w 5748716"/>
              <a:gd name="connsiteY3" fmla="*/ 6876853 h 6876853"/>
              <a:gd name="connsiteX4" fmla="*/ 124912 w 5748716"/>
              <a:gd name="connsiteY4" fmla="*/ 6714804 h 6876853"/>
              <a:gd name="connsiteX5" fmla="*/ 189526 w 5748716"/>
              <a:gd name="connsiteY5" fmla="*/ 107400 h 6876853"/>
              <a:gd name="connsiteX6" fmla="*/ 177353 w 5748716"/>
              <a:gd name="connsiteY6" fmla="*/ 0 h 6876853"/>
              <a:gd name="connsiteX0" fmla="*/ 550484 w 6121847"/>
              <a:gd name="connsiteY0" fmla="*/ 0 h 6876853"/>
              <a:gd name="connsiteX1" fmla="*/ 6121847 w 6121847"/>
              <a:gd name="connsiteY1" fmla="*/ 0 h 6876853"/>
              <a:gd name="connsiteX2" fmla="*/ 6121847 w 6121847"/>
              <a:gd name="connsiteY2" fmla="*/ 6858000 h 6876853"/>
              <a:gd name="connsiteX3" fmla="*/ 373296 w 6121847"/>
              <a:gd name="connsiteY3" fmla="*/ 6876853 h 6876853"/>
              <a:gd name="connsiteX4" fmla="*/ 562657 w 6121847"/>
              <a:gd name="connsiteY4" fmla="*/ 107400 h 6876853"/>
              <a:gd name="connsiteX5" fmla="*/ 550484 w 6121847"/>
              <a:gd name="connsiteY5" fmla="*/ 0 h 6876853"/>
              <a:gd name="connsiteX0" fmla="*/ 237667 w 5809030"/>
              <a:gd name="connsiteY0" fmla="*/ 0 h 6876853"/>
              <a:gd name="connsiteX1" fmla="*/ 5809030 w 5809030"/>
              <a:gd name="connsiteY1" fmla="*/ 0 h 6876853"/>
              <a:gd name="connsiteX2" fmla="*/ 5809030 w 5809030"/>
              <a:gd name="connsiteY2" fmla="*/ 6858000 h 6876853"/>
              <a:gd name="connsiteX3" fmla="*/ 60479 w 5809030"/>
              <a:gd name="connsiteY3" fmla="*/ 6876853 h 6876853"/>
              <a:gd name="connsiteX4" fmla="*/ 249840 w 5809030"/>
              <a:gd name="connsiteY4" fmla="*/ 107400 h 6876853"/>
              <a:gd name="connsiteX5" fmla="*/ 237667 w 5809030"/>
              <a:gd name="connsiteY5" fmla="*/ 0 h 6876853"/>
              <a:gd name="connsiteX0" fmla="*/ 801311 w 6372674"/>
              <a:gd name="connsiteY0" fmla="*/ 0 h 6876853"/>
              <a:gd name="connsiteX1" fmla="*/ 6372674 w 6372674"/>
              <a:gd name="connsiteY1" fmla="*/ 0 h 6876853"/>
              <a:gd name="connsiteX2" fmla="*/ 6372674 w 6372674"/>
              <a:gd name="connsiteY2" fmla="*/ 6858000 h 6876853"/>
              <a:gd name="connsiteX3" fmla="*/ 624123 w 6372674"/>
              <a:gd name="connsiteY3" fmla="*/ 6876853 h 6876853"/>
              <a:gd name="connsiteX4" fmla="*/ 801311 w 6372674"/>
              <a:gd name="connsiteY4" fmla="*/ 0 h 6876853"/>
              <a:gd name="connsiteX0" fmla="*/ 476570 w 6047933"/>
              <a:gd name="connsiteY0" fmla="*/ 0 h 6876853"/>
              <a:gd name="connsiteX1" fmla="*/ 6047933 w 6047933"/>
              <a:gd name="connsiteY1" fmla="*/ 0 h 6876853"/>
              <a:gd name="connsiteX2" fmla="*/ 6047933 w 6047933"/>
              <a:gd name="connsiteY2" fmla="*/ 6858000 h 6876853"/>
              <a:gd name="connsiteX3" fmla="*/ 299382 w 6047933"/>
              <a:gd name="connsiteY3" fmla="*/ 6876853 h 6876853"/>
              <a:gd name="connsiteX4" fmla="*/ 476570 w 6047933"/>
              <a:gd name="connsiteY4" fmla="*/ 0 h 6876853"/>
              <a:gd name="connsiteX0" fmla="*/ 825516 w 6000953"/>
              <a:gd name="connsiteY0" fmla="*/ 0 h 6895707"/>
              <a:gd name="connsiteX1" fmla="*/ 6000953 w 6000953"/>
              <a:gd name="connsiteY1" fmla="*/ 18854 h 6895707"/>
              <a:gd name="connsiteX2" fmla="*/ 6000953 w 6000953"/>
              <a:gd name="connsiteY2" fmla="*/ 6876854 h 6895707"/>
              <a:gd name="connsiteX3" fmla="*/ 252402 w 6000953"/>
              <a:gd name="connsiteY3" fmla="*/ 6895707 h 6895707"/>
              <a:gd name="connsiteX4" fmla="*/ 825516 w 6000953"/>
              <a:gd name="connsiteY4" fmla="*/ 0 h 6895707"/>
              <a:gd name="connsiteX0" fmla="*/ 842504 w 5999087"/>
              <a:gd name="connsiteY0" fmla="*/ 0 h 6886280"/>
              <a:gd name="connsiteX1" fmla="*/ 5999087 w 5999087"/>
              <a:gd name="connsiteY1" fmla="*/ 9427 h 6886280"/>
              <a:gd name="connsiteX2" fmla="*/ 5999087 w 5999087"/>
              <a:gd name="connsiteY2" fmla="*/ 6867427 h 6886280"/>
              <a:gd name="connsiteX3" fmla="*/ 250536 w 5999087"/>
              <a:gd name="connsiteY3" fmla="*/ 6886280 h 6886280"/>
              <a:gd name="connsiteX4" fmla="*/ 842504 w 5999087"/>
              <a:gd name="connsiteY4" fmla="*/ 0 h 6886280"/>
              <a:gd name="connsiteX0" fmla="*/ 850441 w 6007024"/>
              <a:gd name="connsiteY0" fmla="*/ 0 h 6886280"/>
              <a:gd name="connsiteX1" fmla="*/ 6007024 w 6007024"/>
              <a:gd name="connsiteY1" fmla="*/ 9427 h 6886280"/>
              <a:gd name="connsiteX2" fmla="*/ 6007024 w 6007024"/>
              <a:gd name="connsiteY2" fmla="*/ 6867427 h 6886280"/>
              <a:gd name="connsiteX3" fmla="*/ 258473 w 6007024"/>
              <a:gd name="connsiteY3" fmla="*/ 6886280 h 6886280"/>
              <a:gd name="connsiteX4" fmla="*/ 850441 w 6007024"/>
              <a:gd name="connsiteY4" fmla="*/ 0 h 6886280"/>
              <a:gd name="connsiteX0" fmla="*/ 686143 w 5842726"/>
              <a:gd name="connsiteY0" fmla="*/ 0 h 6886280"/>
              <a:gd name="connsiteX1" fmla="*/ 5842726 w 5842726"/>
              <a:gd name="connsiteY1" fmla="*/ 9427 h 6886280"/>
              <a:gd name="connsiteX2" fmla="*/ 5842726 w 5842726"/>
              <a:gd name="connsiteY2" fmla="*/ 6867427 h 6886280"/>
              <a:gd name="connsiteX3" fmla="*/ 94175 w 5842726"/>
              <a:gd name="connsiteY3" fmla="*/ 6886280 h 6886280"/>
              <a:gd name="connsiteX4" fmla="*/ 686143 w 5842726"/>
              <a:gd name="connsiteY4" fmla="*/ 0 h 688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2726" h="6886280">
                <a:moveTo>
                  <a:pt x="686143" y="0"/>
                </a:moveTo>
                <a:lnTo>
                  <a:pt x="5842726" y="9427"/>
                </a:lnTo>
                <a:lnTo>
                  <a:pt x="5842726" y="6867427"/>
                </a:lnTo>
                <a:lnTo>
                  <a:pt x="94175" y="6886280"/>
                </a:lnTo>
                <a:cubicBezTo>
                  <a:pt x="-372473" y="4272699"/>
                  <a:pt x="1066657" y="2315065"/>
                  <a:pt x="68614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en bild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11F068C-EE56-094E-85B9-914E9B8A7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B6E5BF2-64F5-F74E-B3A5-C677EFBF2D2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16DF962-4EA5-7A47-9A06-81A00265EDC4}" type="datetime1">
              <a:rPr lang="sv-SE" smtClean="0"/>
              <a:t>2025-03-11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147EC3B-1737-D043-91BF-BF58FA8E5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EE4B-213D-304B-BE6A-BD4AF3E100B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A0C32C75-BCDF-BC4E-97A2-A9B9DF81A8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7213" y="2215376"/>
            <a:ext cx="4883068" cy="402984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CD6756CF-006D-A361-9AD0-1BC886AA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5" y="862007"/>
            <a:ext cx="4883067" cy="1077918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Frihandsfigur 1">
            <a:extLst>
              <a:ext uri="{FF2B5EF4-FFF2-40B4-BE49-F238E27FC236}">
                <a16:creationId xmlns:a16="http://schemas.microsoft.com/office/drawing/2014/main" id="{B0A71017-C7C3-14B7-C32D-188276CFDA85}"/>
              </a:ext>
            </a:extLst>
          </p:cNvPr>
          <p:cNvSpPr/>
          <p:nvPr userDrawn="1"/>
        </p:nvSpPr>
        <p:spPr>
          <a:xfrm rot="10800000">
            <a:off x="-52086" y="-7434"/>
            <a:ext cx="1184199" cy="1202175"/>
          </a:xfrm>
          <a:custGeom>
            <a:avLst/>
            <a:gdLst>
              <a:gd name="connsiteX0" fmla="*/ 132809 w 2659879"/>
              <a:gd name="connsiteY0" fmla="*/ 4505498 h 4505498"/>
              <a:gd name="connsiteX1" fmla="*/ 141122 w 2659879"/>
              <a:gd name="connsiteY1" fmla="*/ 4064923 h 4505498"/>
              <a:gd name="connsiteX2" fmla="*/ 1579224 w 2659879"/>
              <a:gd name="connsiteY2" fmla="*/ 2801389 h 4505498"/>
              <a:gd name="connsiteX3" fmla="*/ 2144489 w 2659879"/>
              <a:gd name="connsiteY3" fmla="*/ 606829 h 4505498"/>
              <a:gd name="connsiteX4" fmla="*/ 2659879 w 2659879"/>
              <a:gd name="connsiteY4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3685040"/>
              <a:gd name="connsiteY0" fmla="*/ 4537871 h 4537871"/>
              <a:gd name="connsiteX1" fmla="*/ 2654261 w 3685040"/>
              <a:gd name="connsiteY1" fmla="*/ 2701637 h 4537871"/>
              <a:gd name="connsiteX2" fmla="*/ 3685040 w 3685040"/>
              <a:gd name="connsiteY2" fmla="*/ 0 h 4537871"/>
              <a:gd name="connsiteX0" fmla="*/ 0 w 3685040"/>
              <a:gd name="connsiteY0" fmla="*/ 4537871 h 4537871"/>
              <a:gd name="connsiteX1" fmla="*/ 1821637 w 3685040"/>
              <a:gd name="connsiteY1" fmla="*/ 2805715 h 4537871"/>
              <a:gd name="connsiteX2" fmla="*/ 3685040 w 3685040"/>
              <a:gd name="connsiteY2" fmla="*/ 0 h 4537871"/>
              <a:gd name="connsiteX0" fmla="*/ 0 w 2800377"/>
              <a:gd name="connsiteY0" fmla="*/ 2842886 h 2842886"/>
              <a:gd name="connsiteX1" fmla="*/ 1821637 w 2800377"/>
              <a:gd name="connsiteY1" fmla="*/ 1110730 h 2842886"/>
              <a:gd name="connsiteX2" fmla="*/ 2800377 w 2800377"/>
              <a:gd name="connsiteY2" fmla="*/ 0 h 2842886"/>
              <a:gd name="connsiteX0" fmla="*/ 0 w 2800377"/>
              <a:gd name="connsiteY0" fmla="*/ 2842886 h 2842886"/>
              <a:gd name="connsiteX1" fmla="*/ 1821637 w 2800377"/>
              <a:gd name="connsiteY1" fmla="*/ 1110730 h 2842886"/>
              <a:gd name="connsiteX2" fmla="*/ 2800377 w 2800377"/>
              <a:gd name="connsiteY2" fmla="*/ 0 h 2842886"/>
              <a:gd name="connsiteX0" fmla="*/ 0 w 2800377"/>
              <a:gd name="connsiteY0" fmla="*/ 2842886 h 2842886"/>
              <a:gd name="connsiteX1" fmla="*/ 1702690 w 2800377"/>
              <a:gd name="connsiteY1" fmla="*/ 1304018 h 2842886"/>
              <a:gd name="connsiteX2" fmla="*/ 2800377 w 2800377"/>
              <a:gd name="connsiteY2" fmla="*/ 0 h 284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0377" h="2842886">
                <a:moveTo>
                  <a:pt x="0" y="2842886"/>
                </a:moveTo>
                <a:cubicBezTo>
                  <a:pt x="27016" y="1581776"/>
                  <a:pt x="1235961" y="1777832"/>
                  <a:pt x="1702690" y="1304018"/>
                </a:cubicBezTo>
                <a:cubicBezTo>
                  <a:pt x="2169420" y="830204"/>
                  <a:pt x="2177276" y="45298"/>
                  <a:pt x="2800377" y="0"/>
                </a:cubicBezTo>
              </a:path>
            </a:pathLst>
          </a:custGeom>
          <a:noFill/>
          <a:ln w="1143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Frihandsfigur 5">
            <a:extLst>
              <a:ext uri="{FF2B5EF4-FFF2-40B4-BE49-F238E27FC236}">
                <a16:creationId xmlns:a16="http://schemas.microsoft.com/office/drawing/2014/main" id="{68F16645-52F2-1B97-75C9-97130E24D1F4}"/>
              </a:ext>
            </a:extLst>
          </p:cNvPr>
          <p:cNvSpPr/>
          <p:nvPr userDrawn="1"/>
        </p:nvSpPr>
        <p:spPr>
          <a:xfrm rot="10800000">
            <a:off x="5274882" y="6132371"/>
            <a:ext cx="2742637" cy="806132"/>
          </a:xfrm>
          <a:custGeom>
            <a:avLst/>
            <a:gdLst>
              <a:gd name="connsiteX0" fmla="*/ 132809 w 2659879"/>
              <a:gd name="connsiteY0" fmla="*/ 4505498 h 4505498"/>
              <a:gd name="connsiteX1" fmla="*/ 141122 w 2659879"/>
              <a:gd name="connsiteY1" fmla="*/ 4064923 h 4505498"/>
              <a:gd name="connsiteX2" fmla="*/ 1579224 w 2659879"/>
              <a:gd name="connsiteY2" fmla="*/ 2801389 h 4505498"/>
              <a:gd name="connsiteX3" fmla="*/ 2144489 w 2659879"/>
              <a:gd name="connsiteY3" fmla="*/ 606829 h 4505498"/>
              <a:gd name="connsiteX4" fmla="*/ 2659879 w 2659879"/>
              <a:gd name="connsiteY4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1497161"/>
              <a:gd name="connsiteY0" fmla="*/ 5258984 h 5258984"/>
              <a:gd name="connsiteX1" fmla="*/ 1479666 w 1497161"/>
              <a:gd name="connsiteY1" fmla="*/ 3430184 h 5258984"/>
              <a:gd name="connsiteX2" fmla="*/ 1172298 w 1497161"/>
              <a:gd name="connsiteY2" fmla="*/ 0 h 5258984"/>
              <a:gd name="connsiteX0" fmla="*/ 0 w 1510839"/>
              <a:gd name="connsiteY0" fmla="*/ 5258984 h 5258984"/>
              <a:gd name="connsiteX1" fmla="*/ 1479666 w 1510839"/>
              <a:gd name="connsiteY1" fmla="*/ 3430184 h 5258984"/>
              <a:gd name="connsiteX2" fmla="*/ 1172298 w 1510839"/>
              <a:gd name="connsiteY2" fmla="*/ 0 h 5258984"/>
              <a:gd name="connsiteX0" fmla="*/ 0 w 2372790"/>
              <a:gd name="connsiteY0" fmla="*/ 5258984 h 5258984"/>
              <a:gd name="connsiteX1" fmla="*/ 2356895 w 2372790"/>
              <a:gd name="connsiteY1" fmla="*/ 2612428 h 5258984"/>
              <a:gd name="connsiteX2" fmla="*/ 1172298 w 2372790"/>
              <a:gd name="connsiteY2" fmla="*/ 0 h 5258984"/>
              <a:gd name="connsiteX0" fmla="*/ 2371936 w 2372622"/>
              <a:gd name="connsiteY0" fmla="*/ 3846496 h 3846496"/>
              <a:gd name="connsiteX1" fmla="*/ 1234782 w 2372622"/>
              <a:gd name="connsiteY1" fmla="*/ 2612428 h 3846496"/>
              <a:gd name="connsiteX2" fmla="*/ 50185 w 2372622"/>
              <a:gd name="connsiteY2" fmla="*/ 0 h 3846496"/>
              <a:gd name="connsiteX0" fmla="*/ 2371936 w 2371936"/>
              <a:gd name="connsiteY0" fmla="*/ 3846496 h 3846496"/>
              <a:gd name="connsiteX1" fmla="*/ 1234782 w 2371936"/>
              <a:gd name="connsiteY1" fmla="*/ 2612428 h 3846496"/>
              <a:gd name="connsiteX2" fmla="*/ 50185 w 2371936"/>
              <a:gd name="connsiteY2" fmla="*/ 0 h 3846496"/>
              <a:gd name="connsiteX0" fmla="*/ 2374282 w 2374282"/>
              <a:gd name="connsiteY0" fmla="*/ 3846496 h 3846496"/>
              <a:gd name="connsiteX1" fmla="*/ 1177655 w 2374282"/>
              <a:gd name="connsiteY1" fmla="*/ 2069735 h 3846496"/>
              <a:gd name="connsiteX2" fmla="*/ 52531 w 2374282"/>
              <a:gd name="connsiteY2" fmla="*/ 0 h 3846496"/>
              <a:gd name="connsiteX0" fmla="*/ 3205467 w 3205467"/>
              <a:gd name="connsiteY0" fmla="*/ 1028955 h 2085603"/>
              <a:gd name="connsiteX1" fmla="*/ 1183650 w 3205467"/>
              <a:gd name="connsiteY1" fmla="*/ 2069735 h 2085603"/>
              <a:gd name="connsiteX2" fmla="*/ 58526 w 3205467"/>
              <a:gd name="connsiteY2" fmla="*/ 0 h 2085603"/>
              <a:gd name="connsiteX0" fmla="*/ 3205467 w 3205467"/>
              <a:gd name="connsiteY0" fmla="*/ 1028955 h 2169915"/>
              <a:gd name="connsiteX1" fmla="*/ 1183650 w 3205467"/>
              <a:gd name="connsiteY1" fmla="*/ 2069735 h 2169915"/>
              <a:gd name="connsiteX2" fmla="*/ 58526 w 3205467"/>
              <a:gd name="connsiteY2" fmla="*/ 0 h 2169915"/>
              <a:gd name="connsiteX0" fmla="*/ 3220482 w 3220482"/>
              <a:gd name="connsiteY0" fmla="*/ 1028955 h 2413710"/>
              <a:gd name="connsiteX1" fmla="*/ 960772 w 3220482"/>
              <a:gd name="connsiteY1" fmla="*/ 2359667 h 2413710"/>
              <a:gd name="connsiteX2" fmla="*/ 73541 w 3220482"/>
              <a:gd name="connsiteY2" fmla="*/ 0 h 2413710"/>
              <a:gd name="connsiteX0" fmla="*/ 2942185 w 2942185"/>
              <a:gd name="connsiteY0" fmla="*/ 991784 h 2407812"/>
              <a:gd name="connsiteX1" fmla="*/ 957538 w 2942185"/>
              <a:gd name="connsiteY1" fmla="*/ 2359667 h 2407812"/>
              <a:gd name="connsiteX2" fmla="*/ 70307 w 2942185"/>
              <a:gd name="connsiteY2" fmla="*/ 0 h 2407812"/>
              <a:gd name="connsiteX0" fmla="*/ 1984647 w 1984647"/>
              <a:gd name="connsiteY0" fmla="*/ 0 h 1416028"/>
              <a:gd name="connsiteX1" fmla="*/ 0 w 1984647"/>
              <a:gd name="connsiteY1" fmla="*/ 1367883 h 1416028"/>
              <a:gd name="connsiteX0" fmla="*/ 1984647 w 1984647"/>
              <a:gd name="connsiteY0" fmla="*/ 0 h 1373444"/>
              <a:gd name="connsiteX1" fmla="*/ 0 w 1984647"/>
              <a:gd name="connsiteY1" fmla="*/ 1367883 h 1373444"/>
              <a:gd name="connsiteX0" fmla="*/ 1984647 w 1984647"/>
              <a:gd name="connsiteY0" fmla="*/ 0 h 1371630"/>
              <a:gd name="connsiteX1" fmla="*/ 0 w 1984647"/>
              <a:gd name="connsiteY1" fmla="*/ 1367883 h 1371630"/>
              <a:gd name="connsiteX0" fmla="*/ 4104463 w 4104463"/>
              <a:gd name="connsiteY0" fmla="*/ 0 h 567485"/>
              <a:gd name="connsiteX1" fmla="*/ 0 w 4104463"/>
              <a:gd name="connsiteY1" fmla="*/ 56913 h 567485"/>
              <a:gd name="connsiteX0" fmla="*/ 4112559 w 4112559"/>
              <a:gd name="connsiteY0" fmla="*/ 0 h 817622"/>
              <a:gd name="connsiteX1" fmla="*/ 8096 w 4112559"/>
              <a:gd name="connsiteY1" fmla="*/ 56913 h 817622"/>
              <a:gd name="connsiteX0" fmla="*/ 4114658 w 4114658"/>
              <a:gd name="connsiteY0" fmla="*/ 0 h 803864"/>
              <a:gd name="connsiteX1" fmla="*/ 10195 w 4114658"/>
              <a:gd name="connsiteY1" fmla="*/ 56913 h 803864"/>
              <a:gd name="connsiteX0" fmla="*/ 4114092 w 4114092"/>
              <a:gd name="connsiteY0" fmla="*/ 0 h 1017056"/>
              <a:gd name="connsiteX1" fmla="*/ 9629 w 4114092"/>
              <a:gd name="connsiteY1" fmla="*/ 56913 h 1017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14092" h="1017056">
                <a:moveTo>
                  <a:pt x="4114092" y="0"/>
                </a:moveTo>
                <a:cubicBezTo>
                  <a:pt x="3334155" y="1714176"/>
                  <a:pt x="-208192" y="929920"/>
                  <a:pt x="9629" y="56913"/>
                </a:cubicBezTo>
              </a:path>
            </a:pathLst>
          </a:custGeom>
          <a:noFill/>
          <a:ln w="127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6777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9F71327-CB52-1FD1-C03B-A7EAD9DA88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49B633A-8091-EE49-4FE7-9A84E0B0C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33F35-DF0E-D940-999A-5C8E1D8B5435}" type="datetime1">
              <a:rPr lang="sv-SE" smtClean="0"/>
              <a:t>2025-03-11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648B5F1-8B59-67B6-24B9-A09EFD589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9F83265-EF99-AEF7-E3CC-687428E22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7849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och text, I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47C6B0-EBC3-A927-8FD2-BAC15DF3A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1C911A4-9E44-B1D3-B2C2-27E141D98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33F35-DF0E-D940-999A-5C8E1D8B5435}" type="datetime1">
              <a:rPr lang="sv-SE" smtClean="0"/>
              <a:t>2025-03-11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66D748F-F80D-3A22-DCC8-835945DC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E17BBA3-3B23-942B-B661-78BC6C9EA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33AB96FE-503D-D882-8B77-AC00ACCE9A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09630" y="2129397"/>
            <a:ext cx="2063676" cy="2140395"/>
          </a:xfrm>
          <a:custGeom>
            <a:avLst/>
            <a:gdLst>
              <a:gd name="connsiteX0" fmla="*/ 1285170 w 2129393"/>
              <a:gd name="connsiteY0" fmla="*/ 113 h 2208555"/>
              <a:gd name="connsiteX1" fmla="*/ 1533921 w 2129393"/>
              <a:gd name="connsiteY1" fmla="*/ 57070 h 2208555"/>
              <a:gd name="connsiteX2" fmla="*/ 2111369 w 2129393"/>
              <a:gd name="connsiteY2" fmla="*/ 925386 h 2208555"/>
              <a:gd name="connsiteX3" fmla="*/ 1822792 w 2129393"/>
              <a:gd name="connsiteY3" fmla="*/ 1851911 h 2208555"/>
              <a:gd name="connsiteX4" fmla="*/ 462314 w 2129393"/>
              <a:gd name="connsiteY4" fmla="*/ 1893439 h 2208555"/>
              <a:gd name="connsiteX5" fmla="*/ 223839 w 2129393"/>
              <a:gd name="connsiteY5" fmla="*/ 613196 h 2208555"/>
              <a:gd name="connsiteX6" fmla="*/ 1285170 w 2129393"/>
              <a:gd name="connsiteY6" fmla="*/ 113 h 22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9393" h="2208555">
                <a:moveTo>
                  <a:pt x="1285170" y="113"/>
                </a:moveTo>
                <a:cubicBezTo>
                  <a:pt x="1374385" y="-1572"/>
                  <a:pt x="1458810" y="15506"/>
                  <a:pt x="1533921" y="57070"/>
                </a:cubicBezTo>
                <a:cubicBezTo>
                  <a:pt x="1913717" y="267291"/>
                  <a:pt x="2051809" y="606676"/>
                  <a:pt x="2111369" y="925386"/>
                </a:cubicBezTo>
                <a:cubicBezTo>
                  <a:pt x="2170870" y="1244096"/>
                  <a:pt x="2085172" y="1542600"/>
                  <a:pt x="1822792" y="1851911"/>
                </a:cubicBezTo>
                <a:cubicBezTo>
                  <a:pt x="1559413" y="2162339"/>
                  <a:pt x="1167399" y="2449213"/>
                  <a:pt x="462314" y="1893439"/>
                </a:cubicBezTo>
                <a:cubicBezTo>
                  <a:pt x="-242771" y="1337665"/>
                  <a:pt x="14146" y="873697"/>
                  <a:pt x="223839" y="613196"/>
                </a:cubicBezTo>
                <a:cubicBezTo>
                  <a:pt x="422038" y="367035"/>
                  <a:pt x="898571" y="7415"/>
                  <a:pt x="1285170" y="11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eller dra och släpp för att infoga en bild</a:t>
            </a:r>
          </a:p>
        </p:txBody>
      </p:sp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A7372083-A5E4-8B48-3B85-141CBEE467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12302" y="2161407"/>
            <a:ext cx="2162073" cy="2076375"/>
          </a:xfrm>
          <a:custGeom>
            <a:avLst/>
            <a:gdLst>
              <a:gd name="connsiteX0" fmla="*/ 1168008 w 2162073"/>
              <a:gd name="connsiteY0" fmla="*/ 171 h 2076375"/>
              <a:gd name="connsiteX1" fmla="*/ 1577093 w 2162073"/>
              <a:gd name="connsiteY1" fmla="*/ 73085 h 2076375"/>
              <a:gd name="connsiteX2" fmla="*/ 1577093 w 2162073"/>
              <a:gd name="connsiteY2" fmla="*/ 73144 h 2076375"/>
              <a:gd name="connsiteX3" fmla="*/ 2098799 w 2162073"/>
              <a:gd name="connsiteY3" fmla="*/ 1294355 h 2076375"/>
              <a:gd name="connsiteX4" fmla="*/ 989541 w 2162073"/>
              <a:gd name="connsiteY4" fmla="*/ 2024698 h 2076375"/>
              <a:gd name="connsiteX5" fmla="*/ 2928 w 2162073"/>
              <a:gd name="connsiteY5" fmla="*/ 1083370 h 2076375"/>
              <a:gd name="connsiteX6" fmla="*/ 602050 w 2162073"/>
              <a:gd name="connsiteY6" fmla="*/ 167065 h 2076375"/>
              <a:gd name="connsiteX7" fmla="*/ 1168008 w 2162073"/>
              <a:gd name="connsiteY7" fmla="*/ 171 h 20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073" h="2076375">
                <a:moveTo>
                  <a:pt x="1168008" y="171"/>
                </a:moveTo>
                <a:cubicBezTo>
                  <a:pt x="1293867" y="2397"/>
                  <a:pt x="1429141" y="26433"/>
                  <a:pt x="1577093" y="73085"/>
                </a:cubicBezTo>
                <a:lnTo>
                  <a:pt x="1577093" y="73144"/>
                </a:lnTo>
                <a:cubicBezTo>
                  <a:pt x="1973042" y="198020"/>
                  <a:pt x="2305438" y="478433"/>
                  <a:pt x="2098799" y="1294355"/>
                </a:cubicBezTo>
                <a:cubicBezTo>
                  <a:pt x="1874011" y="2181938"/>
                  <a:pt x="1317356" y="2118912"/>
                  <a:pt x="989541" y="2024698"/>
                </a:cubicBezTo>
                <a:cubicBezTo>
                  <a:pt x="608276" y="1915211"/>
                  <a:pt x="49918" y="1612008"/>
                  <a:pt x="2928" y="1083370"/>
                </a:cubicBezTo>
                <a:cubicBezTo>
                  <a:pt x="-36250" y="642369"/>
                  <a:pt x="325925" y="349034"/>
                  <a:pt x="602050" y="167065"/>
                </a:cubicBezTo>
                <a:cubicBezTo>
                  <a:pt x="774628" y="53335"/>
                  <a:pt x="958243" y="-3539"/>
                  <a:pt x="1168008" y="17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eller dra och släpp för att infoga en bild</a:t>
            </a:r>
          </a:p>
        </p:txBody>
      </p:sp>
      <p:sp>
        <p:nvSpPr>
          <p:cNvPr id="16" name="Platshållare för bild 15">
            <a:extLst>
              <a:ext uri="{FF2B5EF4-FFF2-40B4-BE49-F238E27FC236}">
                <a16:creationId xmlns:a16="http://schemas.microsoft.com/office/drawing/2014/main" id="{04184549-1D94-26EB-D84A-5DFAE990A7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18694" y="2199634"/>
            <a:ext cx="2063676" cy="1999921"/>
          </a:xfrm>
          <a:custGeom>
            <a:avLst/>
            <a:gdLst>
              <a:gd name="connsiteX0" fmla="*/ 921600 w 2063676"/>
              <a:gd name="connsiteY0" fmla="*/ 2444 h 1999921"/>
              <a:gd name="connsiteX1" fmla="*/ 1836762 w 2063676"/>
              <a:gd name="connsiteY1" fmla="*/ 360645 h 1999921"/>
              <a:gd name="connsiteX2" fmla="*/ 2002167 w 2063676"/>
              <a:gd name="connsiteY2" fmla="*/ 1334690 h 1999921"/>
              <a:gd name="connsiteX3" fmla="*/ 1009798 w 2063676"/>
              <a:gd name="connsiteY3" fmla="*/ 1996308 h 1999921"/>
              <a:gd name="connsiteX4" fmla="*/ 29645 w 2063676"/>
              <a:gd name="connsiteY4" fmla="*/ 1059035 h 1999921"/>
              <a:gd name="connsiteX5" fmla="*/ 525859 w 2063676"/>
              <a:gd name="connsiteY5" fmla="*/ 29895 h 1999921"/>
              <a:gd name="connsiteX6" fmla="*/ 525800 w 2063676"/>
              <a:gd name="connsiteY6" fmla="*/ 29836 h 1999921"/>
              <a:gd name="connsiteX7" fmla="*/ 921600 w 2063676"/>
              <a:gd name="connsiteY7" fmla="*/ 2444 h 1999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63676" h="1999921">
                <a:moveTo>
                  <a:pt x="921600" y="2444"/>
                </a:moveTo>
                <a:cubicBezTo>
                  <a:pt x="1309435" y="23518"/>
                  <a:pt x="1658656" y="178221"/>
                  <a:pt x="1836762" y="360645"/>
                </a:cubicBezTo>
                <a:cubicBezTo>
                  <a:pt x="2074238" y="603936"/>
                  <a:pt x="2117998" y="894511"/>
                  <a:pt x="2002167" y="1334690"/>
                </a:cubicBezTo>
                <a:cubicBezTo>
                  <a:pt x="1879700" y="1800301"/>
                  <a:pt x="1416143" y="1961888"/>
                  <a:pt x="1009798" y="1996308"/>
                </a:cubicBezTo>
                <a:cubicBezTo>
                  <a:pt x="612144" y="2029965"/>
                  <a:pt x="170556" y="1837012"/>
                  <a:pt x="29645" y="1059035"/>
                </a:cubicBezTo>
                <a:cubicBezTo>
                  <a:pt x="-81487" y="445462"/>
                  <a:pt x="127677" y="109543"/>
                  <a:pt x="525859" y="29895"/>
                </a:cubicBezTo>
                <a:lnTo>
                  <a:pt x="525800" y="29836"/>
                </a:lnTo>
                <a:cubicBezTo>
                  <a:pt x="658752" y="3243"/>
                  <a:pt x="792321" y="-4581"/>
                  <a:pt x="921600" y="2444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eller dra och släpp för att infoga en bild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A7589DDD-01A5-56F7-416D-FB5623032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90823" y="4459266"/>
            <a:ext cx="2292350" cy="153672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17">
            <a:extLst>
              <a:ext uri="{FF2B5EF4-FFF2-40B4-BE49-F238E27FC236}">
                <a16:creationId xmlns:a16="http://schemas.microsoft.com/office/drawing/2014/main" id="{23F8EDB7-F3B1-6A19-D49D-7047975046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47590" y="4459266"/>
            <a:ext cx="2292350" cy="153672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9F067CA8-24E4-A75B-782C-D584703094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04357" y="4459265"/>
            <a:ext cx="2292350" cy="153672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723511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och text, Lav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47C6B0-EBC3-A927-8FD2-BAC15DF3A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1C911A4-9E44-B1D3-B2C2-27E141D98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33F35-DF0E-D940-999A-5C8E1D8B5435}" type="datetime1">
              <a:rPr lang="sv-SE" smtClean="0"/>
              <a:t>2025-03-11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66D748F-F80D-3A22-DCC8-835945DC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E17BBA3-3B23-942B-B661-78BC6C9EA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33AB96FE-503D-D882-8B77-AC00ACCE9A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09630" y="2129397"/>
            <a:ext cx="2063676" cy="2140395"/>
          </a:xfrm>
          <a:custGeom>
            <a:avLst/>
            <a:gdLst>
              <a:gd name="connsiteX0" fmla="*/ 1285170 w 2129393"/>
              <a:gd name="connsiteY0" fmla="*/ 113 h 2208555"/>
              <a:gd name="connsiteX1" fmla="*/ 1533921 w 2129393"/>
              <a:gd name="connsiteY1" fmla="*/ 57070 h 2208555"/>
              <a:gd name="connsiteX2" fmla="*/ 2111369 w 2129393"/>
              <a:gd name="connsiteY2" fmla="*/ 925386 h 2208555"/>
              <a:gd name="connsiteX3" fmla="*/ 1822792 w 2129393"/>
              <a:gd name="connsiteY3" fmla="*/ 1851911 h 2208555"/>
              <a:gd name="connsiteX4" fmla="*/ 462314 w 2129393"/>
              <a:gd name="connsiteY4" fmla="*/ 1893439 h 2208555"/>
              <a:gd name="connsiteX5" fmla="*/ 223839 w 2129393"/>
              <a:gd name="connsiteY5" fmla="*/ 613196 h 2208555"/>
              <a:gd name="connsiteX6" fmla="*/ 1285170 w 2129393"/>
              <a:gd name="connsiteY6" fmla="*/ 113 h 22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9393" h="2208555">
                <a:moveTo>
                  <a:pt x="1285170" y="113"/>
                </a:moveTo>
                <a:cubicBezTo>
                  <a:pt x="1374385" y="-1572"/>
                  <a:pt x="1458810" y="15506"/>
                  <a:pt x="1533921" y="57070"/>
                </a:cubicBezTo>
                <a:cubicBezTo>
                  <a:pt x="1913717" y="267291"/>
                  <a:pt x="2051809" y="606676"/>
                  <a:pt x="2111369" y="925386"/>
                </a:cubicBezTo>
                <a:cubicBezTo>
                  <a:pt x="2170870" y="1244096"/>
                  <a:pt x="2085172" y="1542600"/>
                  <a:pt x="1822792" y="1851911"/>
                </a:cubicBezTo>
                <a:cubicBezTo>
                  <a:pt x="1559413" y="2162339"/>
                  <a:pt x="1167399" y="2449213"/>
                  <a:pt x="462314" y="1893439"/>
                </a:cubicBezTo>
                <a:cubicBezTo>
                  <a:pt x="-242771" y="1337665"/>
                  <a:pt x="14146" y="873697"/>
                  <a:pt x="223839" y="613196"/>
                </a:cubicBezTo>
                <a:cubicBezTo>
                  <a:pt x="422038" y="367035"/>
                  <a:pt x="898571" y="7415"/>
                  <a:pt x="1285170" y="11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eller dra och släpp för att infoga en bild</a:t>
            </a:r>
          </a:p>
        </p:txBody>
      </p:sp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A7372083-A5E4-8B48-3B85-141CBEE467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12302" y="2161407"/>
            <a:ext cx="2162073" cy="2076375"/>
          </a:xfrm>
          <a:custGeom>
            <a:avLst/>
            <a:gdLst>
              <a:gd name="connsiteX0" fmla="*/ 1168008 w 2162073"/>
              <a:gd name="connsiteY0" fmla="*/ 171 h 2076375"/>
              <a:gd name="connsiteX1" fmla="*/ 1577093 w 2162073"/>
              <a:gd name="connsiteY1" fmla="*/ 73085 h 2076375"/>
              <a:gd name="connsiteX2" fmla="*/ 1577093 w 2162073"/>
              <a:gd name="connsiteY2" fmla="*/ 73144 h 2076375"/>
              <a:gd name="connsiteX3" fmla="*/ 2098799 w 2162073"/>
              <a:gd name="connsiteY3" fmla="*/ 1294355 h 2076375"/>
              <a:gd name="connsiteX4" fmla="*/ 989541 w 2162073"/>
              <a:gd name="connsiteY4" fmla="*/ 2024698 h 2076375"/>
              <a:gd name="connsiteX5" fmla="*/ 2928 w 2162073"/>
              <a:gd name="connsiteY5" fmla="*/ 1083370 h 2076375"/>
              <a:gd name="connsiteX6" fmla="*/ 602050 w 2162073"/>
              <a:gd name="connsiteY6" fmla="*/ 167065 h 2076375"/>
              <a:gd name="connsiteX7" fmla="*/ 1168008 w 2162073"/>
              <a:gd name="connsiteY7" fmla="*/ 171 h 20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073" h="2076375">
                <a:moveTo>
                  <a:pt x="1168008" y="171"/>
                </a:moveTo>
                <a:cubicBezTo>
                  <a:pt x="1293867" y="2397"/>
                  <a:pt x="1429141" y="26433"/>
                  <a:pt x="1577093" y="73085"/>
                </a:cubicBezTo>
                <a:lnTo>
                  <a:pt x="1577093" y="73144"/>
                </a:lnTo>
                <a:cubicBezTo>
                  <a:pt x="1973042" y="198020"/>
                  <a:pt x="2305438" y="478433"/>
                  <a:pt x="2098799" y="1294355"/>
                </a:cubicBezTo>
                <a:cubicBezTo>
                  <a:pt x="1874011" y="2181938"/>
                  <a:pt x="1317356" y="2118912"/>
                  <a:pt x="989541" y="2024698"/>
                </a:cubicBezTo>
                <a:cubicBezTo>
                  <a:pt x="608276" y="1915211"/>
                  <a:pt x="49918" y="1612008"/>
                  <a:pt x="2928" y="1083370"/>
                </a:cubicBezTo>
                <a:cubicBezTo>
                  <a:pt x="-36250" y="642369"/>
                  <a:pt x="325925" y="349034"/>
                  <a:pt x="602050" y="167065"/>
                </a:cubicBezTo>
                <a:cubicBezTo>
                  <a:pt x="774628" y="53335"/>
                  <a:pt x="958243" y="-3539"/>
                  <a:pt x="1168008" y="17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eller dra och släpp för att infoga en bild</a:t>
            </a:r>
          </a:p>
        </p:txBody>
      </p:sp>
      <p:sp>
        <p:nvSpPr>
          <p:cNvPr id="16" name="Platshållare för bild 15">
            <a:extLst>
              <a:ext uri="{FF2B5EF4-FFF2-40B4-BE49-F238E27FC236}">
                <a16:creationId xmlns:a16="http://schemas.microsoft.com/office/drawing/2014/main" id="{04184549-1D94-26EB-D84A-5DFAE990A7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18694" y="2199634"/>
            <a:ext cx="2063676" cy="1999921"/>
          </a:xfrm>
          <a:custGeom>
            <a:avLst/>
            <a:gdLst>
              <a:gd name="connsiteX0" fmla="*/ 921600 w 2063676"/>
              <a:gd name="connsiteY0" fmla="*/ 2444 h 1999921"/>
              <a:gd name="connsiteX1" fmla="*/ 1836762 w 2063676"/>
              <a:gd name="connsiteY1" fmla="*/ 360645 h 1999921"/>
              <a:gd name="connsiteX2" fmla="*/ 2002167 w 2063676"/>
              <a:gd name="connsiteY2" fmla="*/ 1334690 h 1999921"/>
              <a:gd name="connsiteX3" fmla="*/ 1009798 w 2063676"/>
              <a:gd name="connsiteY3" fmla="*/ 1996308 h 1999921"/>
              <a:gd name="connsiteX4" fmla="*/ 29645 w 2063676"/>
              <a:gd name="connsiteY4" fmla="*/ 1059035 h 1999921"/>
              <a:gd name="connsiteX5" fmla="*/ 525859 w 2063676"/>
              <a:gd name="connsiteY5" fmla="*/ 29895 h 1999921"/>
              <a:gd name="connsiteX6" fmla="*/ 525800 w 2063676"/>
              <a:gd name="connsiteY6" fmla="*/ 29836 h 1999921"/>
              <a:gd name="connsiteX7" fmla="*/ 921600 w 2063676"/>
              <a:gd name="connsiteY7" fmla="*/ 2444 h 1999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63676" h="1999921">
                <a:moveTo>
                  <a:pt x="921600" y="2444"/>
                </a:moveTo>
                <a:cubicBezTo>
                  <a:pt x="1309435" y="23518"/>
                  <a:pt x="1658656" y="178221"/>
                  <a:pt x="1836762" y="360645"/>
                </a:cubicBezTo>
                <a:cubicBezTo>
                  <a:pt x="2074238" y="603936"/>
                  <a:pt x="2117998" y="894511"/>
                  <a:pt x="2002167" y="1334690"/>
                </a:cubicBezTo>
                <a:cubicBezTo>
                  <a:pt x="1879700" y="1800301"/>
                  <a:pt x="1416143" y="1961888"/>
                  <a:pt x="1009798" y="1996308"/>
                </a:cubicBezTo>
                <a:cubicBezTo>
                  <a:pt x="612144" y="2029965"/>
                  <a:pt x="170556" y="1837012"/>
                  <a:pt x="29645" y="1059035"/>
                </a:cubicBezTo>
                <a:cubicBezTo>
                  <a:pt x="-81487" y="445462"/>
                  <a:pt x="127677" y="109543"/>
                  <a:pt x="525859" y="29895"/>
                </a:cubicBezTo>
                <a:lnTo>
                  <a:pt x="525800" y="29836"/>
                </a:lnTo>
                <a:cubicBezTo>
                  <a:pt x="658752" y="3243"/>
                  <a:pt x="792321" y="-4581"/>
                  <a:pt x="921600" y="2444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eller dra och släpp för att infoga en bild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A7589DDD-01A5-56F7-416D-FB5623032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90823" y="4459266"/>
            <a:ext cx="2292350" cy="153672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17">
            <a:extLst>
              <a:ext uri="{FF2B5EF4-FFF2-40B4-BE49-F238E27FC236}">
                <a16:creationId xmlns:a16="http://schemas.microsoft.com/office/drawing/2014/main" id="{23F8EDB7-F3B1-6A19-D49D-7047975046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47590" y="4459266"/>
            <a:ext cx="2292350" cy="153672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9F067CA8-24E4-A75B-782C-D584703094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04357" y="4459265"/>
            <a:ext cx="2292350" cy="153672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934922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och text, San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47C6B0-EBC3-A927-8FD2-BAC15DF3A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1C911A4-9E44-B1D3-B2C2-27E141D98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33F35-DF0E-D940-999A-5C8E1D8B5435}" type="datetime1">
              <a:rPr lang="sv-SE" smtClean="0"/>
              <a:t>2025-03-11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66D748F-F80D-3A22-DCC8-835945DC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E17BBA3-3B23-942B-B661-78BC6C9EA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33AB96FE-503D-D882-8B77-AC00ACCE9A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09630" y="2129397"/>
            <a:ext cx="2063676" cy="2140395"/>
          </a:xfrm>
          <a:custGeom>
            <a:avLst/>
            <a:gdLst>
              <a:gd name="connsiteX0" fmla="*/ 1285170 w 2129393"/>
              <a:gd name="connsiteY0" fmla="*/ 113 h 2208555"/>
              <a:gd name="connsiteX1" fmla="*/ 1533921 w 2129393"/>
              <a:gd name="connsiteY1" fmla="*/ 57070 h 2208555"/>
              <a:gd name="connsiteX2" fmla="*/ 2111369 w 2129393"/>
              <a:gd name="connsiteY2" fmla="*/ 925386 h 2208555"/>
              <a:gd name="connsiteX3" fmla="*/ 1822792 w 2129393"/>
              <a:gd name="connsiteY3" fmla="*/ 1851911 h 2208555"/>
              <a:gd name="connsiteX4" fmla="*/ 462314 w 2129393"/>
              <a:gd name="connsiteY4" fmla="*/ 1893439 h 2208555"/>
              <a:gd name="connsiteX5" fmla="*/ 223839 w 2129393"/>
              <a:gd name="connsiteY5" fmla="*/ 613196 h 2208555"/>
              <a:gd name="connsiteX6" fmla="*/ 1285170 w 2129393"/>
              <a:gd name="connsiteY6" fmla="*/ 113 h 22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9393" h="2208555">
                <a:moveTo>
                  <a:pt x="1285170" y="113"/>
                </a:moveTo>
                <a:cubicBezTo>
                  <a:pt x="1374385" y="-1572"/>
                  <a:pt x="1458810" y="15506"/>
                  <a:pt x="1533921" y="57070"/>
                </a:cubicBezTo>
                <a:cubicBezTo>
                  <a:pt x="1913717" y="267291"/>
                  <a:pt x="2051809" y="606676"/>
                  <a:pt x="2111369" y="925386"/>
                </a:cubicBezTo>
                <a:cubicBezTo>
                  <a:pt x="2170870" y="1244096"/>
                  <a:pt x="2085172" y="1542600"/>
                  <a:pt x="1822792" y="1851911"/>
                </a:cubicBezTo>
                <a:cubicBezTo>
                  <a:pt x="1559413" y="2162339"/>
                  <a:pt x="1167399" y="2449213"/>
                  <a:pt x="462314" y="1893439"/>
                </a:cubicBezTo>
                <a:cubicBezTo>
                  <a:pt x="-242771" y="1337665"/>
                  <a:pt x="14146" y="873697"/>
                  <a:pt x="223839" y="613196"/>
                </a:cubicBezTo>
                <a:cubicBezTo>
                  <a:pt x="422038" y="367035"/>
                  <a:pt x="898571" y="7415"/>
                  <a:pt x="1285170" y="11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eller dra och släpp för att infoga en bild</a:t>
            </a:r>
          </a:p>
        </p:txBody>
      </p:sp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A7372083-A5E4-8B48-3B85-141CBEE467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12302" y="2161407"/>
            <a:ext cx="2162073" cy="2076375"/>
          </a:xfrm>
          <a:custGeom>
            <a:avLst/>
            <a:gdLst>
              <a:gd name="connsiteX0" fmla="*/ 1168008 w 2162073"/>
              <a:gd name="connsiteY0" fmla="*/ 171 h 2076375"/>
              <a:gd name="connsiteX1" fmla="*/ 1577093 w 2162073"/>
              <a:gd name="connsiteY1" fmla="*/ 73085 h 2076375"/>
              <a:gd name="connsiteX2" fmla="*/ 1577093 w 2162073"/>
              <a:gd name="connsiteY2" fmla="*/ 73144 h 2076375"/>
              <a:gd name="connsiteX3" fmla="*/ 2098799 w 2162073"/>
              <a:gd name="connsiteY3" fmla="*/ 1294355 h 2076375"/>
              <a:gd name="connsiteX4" fmla="*/ 989541 w 2162073"/>
              <a:gd name="connsiteY4" fmla="*/ 2024698 h 2076375"/>
              <a:gd name="connsiteX5" fmla="*/ 2928 w 2162073"/>
              <a:gd name="connsiteY5" fmla="*/ 1083370 h 2076375"/>
              <a:gd name="connsiteX6" fmla="*/ 602050 w 2162073"/>
              <a:gd name="connsiteY6" fmla="*/ 167065 h 2076375"/>
              <a:gd name="connsiteX7" fmla="*/ 1168008 w 2162073"/>
              <a:gd name="connsiteY7" fmla="*/ 171 h 20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073" h="2076375">
                <a:moveTo>
                  <a:pt x="1168008" y="171"/>
                </a:moveTo>
                <a:cubicBezTo>
                  <a:pt x="1293867" y="2397"/>
                  <a:pt x="1429141" y="26433"/>
                  <a:pt x="1577093" y="73085"/>
                </a:cubicBezTo>
                <a:lnTo>
                  <a:pt x="1577093" y="73144"/>
                </a:lnTo>
                <a:cubicBezTo>
                  <a:pt x="1973042" y="198020"/>
                  <a:pt x="2305438" y="478433"/>
                  <a:pt x="2098799" y="1294355"/>
                </a:cubicBezTo>
                <a:cubicBezTo>
                  <a:pt x="1874011" y="2181938"/>
                  <a:pt x="1317356" y="2118912"/>
                  <a:pt x="989541" y="2024698"/>
                </a:cubicBezTo>
                <a:cubicBezTo>
                  <a:pt x="608276" y="1915211"/>
                  <a:pt x="49918" y="1612008"/>
                  <a:pt x="2928" y="1083370"/>
                </a:cubicBezTo>
                <a:cubicBezTo>
                  <a:pt x="-36250" y="642369"/>
                  <a:pt x="325925" y="349034"/>
                  <a:pt x="602050" y="167065"/>
                </a:cubicBezTo>
                <a:cubicBezTo>
                  <a:pt x="774628" y="53335"/>
                  <a:pt x="958243" y="-3539"/>
                  <a:pt x="1168008" y="17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eller dra och släpp för att infoga en bild</a:t>
            </a:r>
          </a:p>
        </p:txBody>
      </p:sp>
      <p:sp>
        <p:nvSpPr>
          <p:cNvPr id="16" name="Platshållare för bild 15">
            <a:extLst>
              <a:ext uri="{FF2B5EF4-FFF2-40B4-BE49-F238E27FC236}">
                <a16:creationId xmlns:a16="http://schemas.microsoft.com/office/drawing/2014/main" id="{04184549-1D94-26EB-D84A-5DFAE990A7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18694" y="2199634"/>
            <a:ext cx="2063676" cy="1999921"/>
          </a:xfrm>
          <a:custGeom>
            <a:avLst/>
            <a:gdLst>
              <a:gd name="connsiteX0" fmla="*/ 921600 w 2063676"/>
              <a:gd name="connsiteY0" fmla="*/ 2444 h 1999921"/>
              <a:gd name="connsiteX1" fmla="*/ 1836762 w 2063676"/>
              <a:gd name="connsiteY1" fmla="*/ 360645 h 1999921"/>
              <a:gd name="connsiteX2" fmla="*/ 2002167 w 2063676"/>
              <a:gd name="connsiteY2" fmla="*/ 1334690 h 1999921"/>
              <a:gd name="connsiteX3" fmla="*/ 1009798 w 2063676"/>
              <a:gd name="connsiteY3" fmla="*/ 1996308 h 1999921"/>
              <a:gd name="connsiteX4" fmla="*/ 29645 w 2063676"/>
              <a:gd name="connsiteY4" fmla="*/ 1059035 h 1999921"/>
              <a:gd name="connsiteX5" fmla="*/ 525859 w 2063676"/>
              <a:gd name="connsiteY5" fmla="*/ 29895 h 1999921"/>
              <a:gd name="connsiteX6" fmla="*/ 525800 w 2063676"/>
              <a:gd name="connsiteY6" fmla="*/ 29836 h 1999921"/>
              <a:gd name="connsiteX7" fmla="*/ 921600 w 2063676"/>
              <a:gd name="connsiteY7" fmla="*/ 2444 h 1999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63676" h="1999921">
                <a:moveTo>
                  <a:pt x="921600" y="2444"/>
                </a:moveTo>
                <a:cubicBezTo>
                  <a:pt x="1309435" y="23518"/>
                  <a:pt x="1658656" y="178221"/>
                  <a:pt x="1836762" y="360645"/>
                </a:cubicBezTo>
                <a:cubicBezTo>
                  <a:pt x="2074238" y="603936"/>
                  <a:pt x="2117998" y="894511"/>
                  <a:pt x="2002167" y="1334690"/>
                </a:cubicBezTo>
                <a:cubicBezTo>
                  <a:pt x="1879700" y="1800301"/>
                  <a:pt x="1416143" y="1961888"/>
                  <a:pt x="1009798" y="1996308"/>
                </a:cubicBezTo>
                <a:cubicBezTo>
                  <a:pt x="612144" y="2029965"/>
                  <a:pt x="170556" y="1837012"/>
                  <a:pt x="29645" y="1059035"/>
                </a:cubicBezTo>
                <a:cubicBezTo>
                  <a:pt x="-81487" y="445462"/>
                  <a:pt x="127677" y="109543"/>
                  <a:pt x="525859" y="29895"/>
                </a:cubicBezTo>
                <a:lnTo>
                  <a:pt x="525800" y="29836"/>
                </a:lnTo>
                <a:cubicBezTo>
                  <a:pt x="658752" y="3243"/>
                  <a:pt x="792321" y="-4581"/>
                  <a:pt x="921600" y="2444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eller dra och släpp för att infoga en bild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A7589DDD-01A5-56F7-416D-FB5623032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90823" y="4459266"/>
            <a:ext cx="2292350" cy="153672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17">
            <a:extLst>
              <a:ext uri="{FF2B5EF4-FFF2-40B4-BE49-F238E27FC236}">
                <a16:creationId xmlns:a16="http://schemas.microsoft.com/office/drawing/2014/main" id="{23F8EDB7-F3B1-6A19-D49D-7047975046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47590" y="4459266"/>
            <a:ext cx="2292350" cy="153672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9F067CA8-24E4-A75B-782C-D584703094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04357" y="4459265"/>
            <a:ext cx="2292350" cy="153672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298916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re 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1CBC45-D67F-C5D8-AE3A-35B55C28B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A3FB18-E9EE-C16F-A41E-0E0ED451D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213" y="2102069"/>
            <a:ext cx="3571876" cy="414315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5782869-3AAF-0194-084C-15A62645D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8475" y="2102067"/>
            <a:ext cx="3573463" cy="414315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366A0D4-B789-EF3E-D113-1244DCF62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EA1C-4C3F-534B-8451-6A49D71519E4}" type="datetime1">
              <a:rPr lang="sv-SE" smtClean="0"/>
              <a:t>2025-03-11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A2EBBB8-98B7-FC71-C89B-AF82A351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B314B62-64C9-FEBE-17EB-D729E1F2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innehåll 3">
            <a:extLst>
              <a:ext uri="{FF2B5EF4-FFF2-40B4-BE49-F238E27FC236}">
                <a16:creationId xmlns:a16="http://schemas.microsoft.com/office/drawing/2014/main" id="{3FC88392-AC7F-EADA-DEA9-9F626240341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64930" y="2102067"/>
            <a:ext cx="3573463" cy="414315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6713826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re delar, I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1CBC45-D67F-C5D8-AE3A-35B55C28B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A3FB18-E9EE-C16F-A41E-0E0ED451D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213" y="2102069"/>
            <a:ext cx="3571876" cy="414315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5782869-3AAF-0194-084C-15A62645D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8475" y="2102067"/>
            <a:ext cx="3573463" cy="414315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366A0D4-B789-EF3E-D113-1244DCF62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EA1C-4C3F-534B-8451-6A49D71519E4}" type="datetime1">
              <a:rPr lang="sv-SE" smtClean="0"/>
              <a:t>2025-03-11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A2EBBB8-98B7-FC71-C89B-AF82A351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B314B62-64C9-FEBE-17EB-D729E1F2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innehåll 3">
            <a:extLst>
              <a:ext uri="{FF2B5EF4-FFF2-40B4-BE49-F238E27FC236}">
                <a16:creationId xmlns:a16="http://schemas.microsoft.com/office/drawing/2014/main" id="{3FC88392-AC7F-EADA-DEA9-9F626240341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64930" y="2102067"/>
            <a:ext cx="3573463" cy="414315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806184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 skog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B65745A0-33D4-18FB-9F75-098CD6C240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89DCCC2-A437-A130-7E4F-BE5B6EF4C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324" y="2584443"/>
            <a:ext cx="9144000" cy="2387600"/>
          </a:xfr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5DCE79F-0122-C243-7B97-B5DE7FC638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325" y="5143713"/>
            <a:ext cx="6554788" cy="139667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BA8F98F-DFB8-ECF7-9140-2E6398212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D743-14CC-7442-9123-964ED610E2A2}" type="datetime1">
              <a:rPr lang="sv-SE" smtClean="0"/>
              <a:t>2025-03-11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999960E-BC16-1876-8453-AD53272D0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9DA8841-D5D8-4A2F-E2A1-4D521E5D0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4233914E-581F-6134-C063-53EFC7FC6C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0739" y="1"/>
            <a:ext cx="1170522" cy="112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51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re delar, Lav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1CBC45-D67F-C5D8-AE3A-35B55C28B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A3FB18-E9EE-C16F-A41E-0E0ED451D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213" y="2102069"/>
            <a:ext cx="3571876" cy="414315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5782869-3AAF-0194-084C-15A62645D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8475" y="2102067"/>
            <a:ext cx="3573463" cy="414315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366A0D4-B789-EF3E-D113-1244DCF62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EA1C-4C3F-534B-8451-6A49D71519E4}" type="datetime1">
              <a:rPr lang="sv-SE" smtClean="0"/>
              <a:t>2025-03-11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A2EBBB8-98B7-FC71-C89B-AF82A351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B314B62-64C9-FEBE-17EB-D729E1F2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innehåll 3">
            <a:extLst>
              <a:ext uri="{FF2B5EF4-FFF2-40B4-BE49-F238E27FC236}">
                <a16:creationId xmlns:a16="http://schemas.microsoft.com/office/drawing/2014/main" id="{3FC88392-AC7F-EADA-DEA9-9F626240341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64930" y="2102067"/>
            <a:ext cx="3573463" cy="414315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487858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re delar, San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1CBC45-D67F-C5D8-AE3A-35B55C28B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A3FB18-E9EE-C16F-A41E-0E0ED451D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213" y="2102069"/>
            <a:ext cx="3571876" cy="414315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5782869-3AAF-0194-084C-15A62645D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8475" y="2102067"/>
            <a:ext cx="3573463" cy="414315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366A0D4-B789-EF3E-D113-1244DCF62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9EA1C-4C3F-534B-8451-6A49D71519E4}" type="datetime1">
              <a:rPr lang="sv-SE" smtClean="0"/>
              <a:t>2025-03-11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A2EBBB8-98B7-FC71-C89B-AF82A351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B314B62-64C9-FEBE-17EB-D729E1F2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innehåll 3">
            <a:extLst>
              <a:ext uri="{FF2B5EF4-FFF2-40B4-BE49-F238E27FC236}">
                <a16:creationId xmlns:a16="http://schemas.microsoft.com/office/drawing/2014/main" id="{3FC88392-AC7F-EADA-DEA9-9F626240341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64930" y="2102067"/>
            <a:ext cx="3573463" cy="414315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56416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83922C5-D8C0-53FE-9464-48C035CBB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0D1E-6943-DF48-8FD2-0B0099C95204}" type="datetime1">
              <a:rPr lang="sv-SE" smtClean="0"/>
              <a:t>2025-03-11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DB99BF5-4B91-A558-5696-066B8B79A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3056BB0-8499-88B1-78CB-12FA71E1E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C0A446E1-F2D2-96D2-FDE7-9E9035E4E9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1827" y="1839342"/>
            <a:ext cx="2667371" cy="2557618"/>
          </a:xfrm>
          <a:prstGeom prst="rect">
            <a:avLst/>
          </a:prstGeom>
        </p:spPr>
      </p:pic>
      <p:sp>
        <p:nvSpPr>
          <p:cNvPr id="2" name="Frihandsfigur 1">
            <a:extLst>
              <a:ext uri="{FF2B5EF4-FFF2-40B4-BE49-F238E27FC236}">
                <a16:creationId xmlns:a16="http://schemas.microsoft.com/office/drawing/2014/main" id="{55091404-60EE-3AB0-AFD0-DD7126301C65}"/>
              </a:ext>
            </a:extLst>
          </p:cNvPr>
          <p:cNvSpPr/>
          <p:nvPr userDrawn="1"/>
        </p:nvSpPr>
        <p:spPr>
          <a:xfrm rot="9900000">
            <a:off x="376324" y="3809454"/>
            <a:ext cx="1864674" cy="3346873"/>
          </a:xfrm>
          <a:custGeom>
            <a:avLst/>
            <a:gdLst>
              <a:gd name="connsiteX0" fmla="*/ 132809 w 2659879"/>
              <a:gd name="connsiteY0" fmla="*/ 4505498 h 4505498"/>
              <a:gd name="connsiteX1" fmla="*/ 141122 w 2659879"/>
              <a:gd name="connsiteY1" fmla="*/ 4064923 h 4505498"/>
              <a:gd name="connsiteX2" fmla="*/ 1579224 w 2659879"/>
              <a:gd name="connsiteY2" fmla="*/ 2801389 h 4505498"/>
              <a:gd name="connsiteX3" fmla="*/ 2144489 w 2659879"/>
              <a:gd name="connsiteY3" fmla="*/ 606829 h 4505498"/>
              <a:gd name="connsiteX4" fmla="*/ 2659879 w 2659879"/>
              <a:gd name="connsiteY4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1497161"/>
              <a:gd name="connsiteY0" fmla="*/ 5258984 h 5258984"/>
              <a:gd name="connsiteX1" fmla="*/ 1479666 w 1497161"/>
              <a:gd name="connsiteY1" fmla="*/ 3430184 h 5258984"/>
              <a:gd name="connsiteX2" fmla="*/ 1172298 w 1497161"/>
              <a:gd name="connsiteY2" fmla="*/ 0 h 5258984"/>
              <a:gd name="connsiteX0" fmla="*/ 0 w 1510839"/>
              <a:gd name="connsiteY0" fmla="*/ 5258984 h 5258984"/>
              <a:gd name="connsiteX1" fmla="*/ 1479666 w 1510839"/>
              <a:gd name="connsiteY1" fmla="*/ 3430184 h 5258984"/>
              <a:gd name="connsiteX2" fmla="*/ 1172298 w 1510839"/>
              <a:gd name="connsiteY2" fmla="*/ 0 h 5258984"/>
              <a:gd name="connsiteX0" fmla="*/ 0 w 2372790"/>
              <a:gd name="connsiteY0" fmla="*/ 5258984 h 5258984"/>
              <a:gd name="connsiteX1" fmla="*/ 2356895 w 2372790"/>
              <a:gd name="connsiteY1" fmla="*/ 2612428 h 5258984"/>
              <a:gd name="connsiteX2" fmla="*/ 1172298 w 2372790"/>
              <a:gd name="connsiteY2" fmla="*/ 0 h 5258984"/>
              <a:gd name="connsiteX0" fmla="*/ 2371936 w 2372622"/>
              <a:gd name="connsiteY0" fmla="*/ 3846496 h 3846496"/>
              <a:gd name="connsiteX1" fmla="*/ 1234782 w 2372622"/>
              <a:gd name="connsiteY1" fmla="*/ 2612428 h 3846496"/>
              <a:gd name="connsiteX2" fmla="*/ 50185 w 2372622"/>
              <a:gd name="connsiteY2" fmla="*/ 0 h 3846496"/>
              <a:gd name="connsiteX0" fmla="*/ 2371936 w 2371936"/>
              <a:gd name="connsiteY0" fmla="*/ 3846496 h 3846496"/>
              <a:gd name="connsiteX1" fmla="*/ 1234782 w 2371936"/>
              <a:gd name="connsiteY1" fmla="*/ 2612428 h 3846496"/>
              <a:gd name="connsiteX2" fmla="*/ 50185 w 2371936"/>
              <a:gd name="connsiteY2" fmla="*/ 0 h 3846496"/>
              <a:gd name="connsiteX0" fmla="*/ 2374282 w 2374282"/>
              <a:gd name="connsiteY0" fmla="*/ 3846496 h 3846496"/>
              <a:gd name="connsiteX1" fmla="*/ 1177655 w 2374282"/>
              <a:gd name="connsiteY1" fmla="*/ 2069735 h 3846496"/>
              <a:gd name="connsiteX2" fmla="*/ 52531 w 2374282"/>
              <a:gd name="connsiteY2" fmla="*/ 0 h 384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4282" h="3846496">
                <a:moveTo>
                  <a:pt x="2374282" y="3846496"/>
                </a:moveTo>
                <a:cubicBezTo>
                  <a:pt x="1137493" y="3782284"/>
                  <a:pt x="1564614" y="2710818"/>
                  <a:pt x="1177655" y="2069735"/>
                </a:cubicBezTo>
                <a:cubicBezTo>
                  <a:pt x="790697" y="1428652"/>
                  <a:pt x="-243467" y="1435483"/>
                  <a:pt x="52531" y="0"/>
                </a:cubicBezTo>
              </a:path>
            </a:pathLst>
          </a:custGeom>
          <a:noFill/>
          <a:ln w="127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Frihandsfigur 6">
            <a:extLst>
              <a:ext uri="{FF2B5EF4-FFF2-40B4-BE49-F238E27FC236}">
                <a16:creationId xmlns:a16="http://schemas.microsoft.com/office/drawing/2014/main" id="{A060CD6B-2EA9-2E5F-F98F-DDA3902F4349}"/>
              </a:ext>
            </a:extLst>
          </p:cNvPr>
          <p:cNvSpPr/>
          <p:nvPr userDrawn="1"/>
        </p:nvSpPr>
        <p:spPr>
          <a:xfrm rot="16200000">
            <a:off x="8432899" y="-215658"/>
            <a:ext cx="3554413" cy="3985725"/>
          </a:xfrm>
          <a:custGeom>
            <a:avLst/>
            <a:gdLst>
              <a:gd name="connsiteX0" fmla="*/ 132809 w 2659879"/>
              <a:gd name="connsiteY0" fmla="*/ 4505498 h 4505498"/>
              <a:gd name="connsiteX1" fmla="*/ 141122 w 2659879"/>
              <a:gd name="connsiteY1" fmla="*/ 4064923 h 4505498"/>
              <a:gd name="connsiteX2" fmla="*/ 1579224 w 2659879"/>
              <a:gd name="connsiteY2" fmla="*/ 2801389 h 4505498"/>
              <a:gd name="connsiteX3" fmla="*/ 2144489 w 2659879"/>
              <a:gd name="connsiteY3" fmla="*/ 606829 h 4505498"/>
              <a:gd name="connsiteX4" fmla="*/ 2659879 w 2659879"/>
              <a:gd name="connsiteY4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0445" h="4530437">
                <a:moveTo>
                  <a:pt x="0" y="4530437"/>
                </a:moveTo>
                <a:cubicBezTo>
                  <a:pt x="27016" y="3269327"/>
                  <a:pt x="1061258" y="3456710"/>
                  <a:pt x="1479666" y="2701637"/>
                </a:cubicBezTo>
                <a:cubicBezTo>
                  <a:pt x="1898074" y="1946564"/>
                  <a:pt x="1485901" y="693"/>
                  <a:pt x="2510445" y="0"/>
                </a:cubicBezTo>
              </a:path>
            </a:pathLst>
          </a:custGeom>
          <a:noFill/>
          <a:ln w="1143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5417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 och tag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83922C5-D8C0-53FE-9464-48C035CBB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1967-95C7-904E-806C-ABDFA41866F0}" type="datetime1">
              <a:rPr lang="sv-SE" smtClean="0"/>
              <a:t>2025-03-11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DB99BF5-4B91-A558-5696-066B8B79A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3056BB0-8499-88B1-78CB-12FA71E1E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C0A446E1-F2D2-96D2-FDE7-9E9035E4E9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1827" y="1322753"/>
            <a:ext cx="2667371" cy="255761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444CD988-A630-FC16-3CA7-1566EB534F9A}"/>
              </a:ext>
            </a:extLst>
          </p:cNvPr>
          <p:cNvSpPr txBox="1"/>
          <p:nvPr userDrawn="1"/>
        </p:nvSpPr>
        <p:spPr>
          <a:xfrm>
            <a:off x="3709851" y="4399005"/>
            <a:ext cx="4591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3600" b="1" dirty="0">
                <a:solidFill>
                  <a:schemeClr val="accent1"/>
                </a:solidFill>
              </a:rPr>
              <a:t>Låt äventyret börja!</a:t>
            </a:r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7BBB8DA4-B9B4-402A-E3FB-218BB3BF6820}"/>
              </a:ext>
            </a:extLst>
          </p:cNvPr>
          <p:cNvGrpSpPr/>
          <p:nvPr userDrawn="1"/>
        </p:nvGrpSpPr>
        <p:grpSpPr>
          <a:xfrm rot="10800000">
            <a:off x="0" y="-298329"/>
            <a:ext cx="11826644" cy="7156329"/>
            <a:chOff x="376324" y="-2"/>
            <a:chExt cx="11826644" cy="7156329"/>
          </a:xfrm>
        </p:grpSpPr>
        <p:sp>
          <p:nvSpPr>
            <p:cNvPr id="7" name="Frihandsfigur 6">
              <a:extLst>
                <a:ext uri="{FF2B5EF4-FFF2-40B4-BE49-F238E27FC236}">
                  <a16:creationId xmlns:a16="http://schemas.microsoft.com/office/drawing/2014/main" id="{7E30C176-80F6-40A0-CB38-345ACF0825C1}"/>
                </a:ext>
              </a:extLst>
            </p:cNvPr>
            <p:cNvSpPr/>
            <p:nvPr userDrawn="1"/>
          </p:nvSpPr>
          <p:spPr>
            <a:xfrm rot="9900000">
              <a:off x="376324" y="3809454"/>
              <a:ext cx="1864674" cy="3346873"/>
            </a:xfrm>
            <a:custGeom>
              <a:avLst/>
              <a:gdLst>
                <a:gd name="connsiteX0" fmla="*/ 132809 w 2659879"/>
                <a:gd name="connsiteY0" fmla="*/ 4505498 h 4505498"/>
                <a:gd name="connsiteX1" fmla="*/ 141122 w 2659879"/>
                <a:gd name="connsiteY1" fmla="*/ 4064923 h 4505498"/>
                <a:gd name="connsiteX2" fmla="*/ 1579224 w 2659879"/>
                <a:gd name="connsiteY2" fmla="*/ 2801389 h 4505498"/>
                <a:gd name="connsiteX3" fmla="*/ 2144489 w 2659879"/>
                <a:gd name="connsiteY3" fmla="*/ 606829 h 4505498"/>
                <a:gd name="connsiteX4" fmla="*/ 2659879 w 2659879"/>
                <a:gd name="connsiteY4" fmla="*/ 0 h 4505498"/>
                <a:gd name="connsiteX0" fmla="*/ 0 w 2527070"/>
                <a:gd name="connsiteY0" fmla="*/ 4505498 h 4505498"/>
                <a:gd name="connsiteX1" fmla="*/ 1446415 w 2527070"/>
                <a:gd name="connsiteY1" fmla="*/ 2801389 h 4505498"/>
                <a:gd name="connsiteX2" fmla="*/ 2011680 w 2527070"/>
                <a:gd name="connsiteY2" fmla="*/ 606829 h 4505498"/>
                <a:gd name="connsiteX3" fmla="*/ 2527070 w 2527070"/>
                <a:gd name="connsiteY3" fmla="*/ 0 h 4505498"/>
                <a:gd name="connsiteX0" fmla="*/ 0 w 2527070"/>
                <a:gd name="connsiteY0" fmla="*/ 4505498 h 4505498"/>
                <a:gd name="connsiteX1" fmla="*/ 1446415 w 2527070"/>
                <a:gd name="connsiteY1" fmla="*/ 2801389 h 4505498"/>
                <a:gd name="connsiteX2" fmla="*/ 2011680 w 2527070"/>
                <a:gd name="connsiteY2" fmla="*/ 606829 h 4505498"/>
                <a:gd name="connsiteX3" fmla="*/ 2527070 w 2527070"/>
                <a:gd name="connsiteY3" fmla="*/ 0 h 4505498"/>
                <a:gd name="connsiteX0" fmla="*/ 0 w 2527070"/>
                <a:gd name="connsiteY0" fmla="*/ 4505498 h 4505498"/>
                <a:gd name="connsiteX1" fmla="*/ 1479666 w 2527070"/>
                <a:gd name="connsiteY1" fmla="*/ 2676698 h 4505498"/>
                <a:gd name="connsiteX2" fmla="*/ 2011680 w 2527070"/>
                <a:gd name="connsiteY2" fmla="*/ 606829 h 4505498"/>
                <a:gd name="connsiteX3" fmla="*/ 2527070 w 2527070"/>
                <a:gd name="connsiteY3" fmla="*/ 0 h 4505498"/>
                <a:gd name="connsiteX0" fmla="*/ 0 w 2527070"/>
                <a:gd name="connsiteY0" fmla="*/ 4505498 h 4505498"/>
                <a:gd name="connsiteX1" fmla="*/ 1479666 w 2527070"/>
                <a:gd name="connsiteY1" fmla="*/ 2676698 h 4505498"/>
                <a:gd name="connsiteX2" fmla="*/ 2527070 w 2527070"/>
                <a:gd name="connsiteY2" fmla="*/ 0 h 4505498"/>
                <a:gd name="connsiteX0" fmla="*/ 0 w 2527070"/>
                <a:gd name="connsiteY0" fmla="*/ 4505498 h 4505498"/>
                <a:gd name="connsiteX1" fmla="*/ 1479666 w 2527070"/>
                <a:gd name="connsiteY1" fmla="*/ 2676698 h 4505498"/>
                <a:gd name="connsiteX2" fmla="*/ 2527070 w 2527070"/>
                <a:gd name="connsiteY2" fmla="*/ 0 h 4505498"/>
                <a:gd name="connsiteX0" fmla="*/ 0 w 2510445"/>
                <a:gd name="connsiteY0" fmla="*/ 4530437 h 4530437"/>
                <a:gd name="connsiteX1" fmla="*/ 1479666 w 2510445"/>
                <a:gd name="connsiteY1" fmla="*/ 2701637 h 4530437"/>
                <a:gd name="connsiteX2" fmla="*/ 2510445 w 2510445"/>
                <a:gd name="connsiteY2" fmla="*/ 0 h 4530437"/>
                <a:gd name="connsiteX0" fmla="*/ 0 w 2510445"/>
                <a:gd name="connsiteY0" fmla="*/ 4530437 h 4530437"/>
                <a:gd name="connsiteX1" fmla="*/ 1479666 w 2510445"/>
                <a:gd name="connsiteY1" fmla="*/ 2701637 h 4530437"/>
                <a:gd name="connsiteX2" fmla="*/ 2510445 w 2510445"/>
                <a:gd name="connsiteY2" fmla="*/ 0 h 4530437"/>
                <a:gd name="connsiteX0" fmla="*/ 0 w 1497161"/>
                <a:gd name="connsiteY0" fmla="*/ 5258984 h 5258984"/>
                <a:gd name="connsiteX1" fmla="*/ 1479666 w 1497161"/>
                <a:gd name="connsiteY1" fmla="*/ 3430184 h 5258984"/>
                <a:gd name="connsiteX2" fmla="*/ 1172298 w 1497161"/>
                <a:gd name="connsiteY2" fmla="*/ 0 h 5258984"/>
                <a:gd name="connsiteX0" fmla="*/ 0 w 1510839"/>
                <a:gd name="connsiteY0" fmla="*/ 5258984 h 5258984"/>
                <a:gd name="connsiteX1" fmla="*/ 1479666 w 1510839"/>
                <a:gd name="connsiteY1" fmla="*/ 3430184 h 5258984"/>
                <a:gd name="connsiteX2" fmla="*/ 1172298 w 1510839"/>
                <a:gd name="connsiteY2" fmla="*/ 0 h 5258984"/>
                <a:gd name="connsiteX0" fmla="*/ 0 w 2372790"/>
                <a:gd name="connsiteY0" fmla="*/ 5258984 h 5258984"/>
                <a:gd name="connsiteX1" fmla="*/ 2356895 w 2372790"/>
                <a:gd name="connsiteY1" fmla="*/ 2612428 h 5258984"/>
                <a:gd name="connsiteX2" fmla="*/ 1172298 w 2372790"/>
                <a:gd name="connsiteY2" fmla="*/ 0 h 5258984"/>
                <a:gd name="connsiteX0" fmla="*/ 2371936 w 2372622"/>
                <a:gd name="connsiteY0" fmla="*/ 3846496 h 3846496"/>
                <a:gd name="connsiteX1" fmla="*/ 1234782 w 2372622"/>
                <a:gd name="connsiteY1" fmla="*/ 2612428 h 3846496"/>
                <a:gd name="connsiteX2" fmla="*/ 50185 w 2372622"/>
                <a:gd name="connsiteY2" fmla="*/ 0 h 3846496"/>
                <a:gd name="connsiteX0" fmla="*/ 2371936 w 2371936"/>
                <a:gd name="connsiteY0" fmla="*/ 3846496 h 3846496"/>
                <a:gd name="connsiteX1" fmla="*/ 1234782 w 2371936"/>
                <a:gd name="connsiteY1" fmla="*/ 2612428 h 3846496"/>
                <a:gd name="connsiteX2" fmla="*/ 50185 w 2371936"/>
                <a:gd name="connsiteY2" fmla="*/ 0 h 3846496"/>
                <a:gd name="connsiteX0" fmla="*/ 2374282 w 2374282"/>
                <a:gd name="connsiteY0" fmla="*/ 3846496 h 3846496"/>
                <a:gd name="connsiteX1" fmla="*/ 1177655 w 2374282"/>
                <a:gd name="connsiteY1" fmla="*/ 2069735 h 3846496"/>
                <a:gd name="connsiteX2" fmla="*/ 52531 w 2374282"/>
                <a:gd name="connsiteY2" fmla="*/ 0 h 384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4282" h="3846496">
                  <a:moveTo>
                    <a:pt x="2374282" y="3846496"/>
                  </a:moveTo>
                  <a:cubicBezTo>
                    <a:pt x="1137493" y="3782284"/>
                    <a:pt x="1564614" y="2710818"/>
                    <a:pt x="1177655" y="2069735"/>
                  </a:cubicBezTo>
                  <a:cubicBezTo>
                    <a:pt x="790697" y="1428652"/>
                    <a:pt x="-243467" y="1435483"/>
                    <a:pt x="52531" y="0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Frihandsfigur 7">
              <a:extLst>
                <a:ext uri="{FF2B5EF4-FFF2-40B4-BE49-F238E27FC236}">
                  <a16:creationId xmlns:a16="http://schemas.microsoft.com/office/drawing/2014/main" id="{83C8075B-AE3A-1A37-DEFC-145F87028004}"/>
                </a:ext>
              </a:extLst>
            </p:cNvPr>
            <p:cNvSpPr/>
            <p:nvPr userDrawn="1"/>
          </p:nvSpPr>
          <p:spPr>
            <a:xfrm rot="16200000">
              <a:off x="8432899" y="-215658"/>
              <a:ext cx="3554413" cy="3985725"/>
            </a:xfrm>
            <a:custGeom>
              <a:avLst/>
              <a:gdLst>
                <a:gd name="connsiteX0" fmla="*/ 132809 w 2659879"/>
                <a:gd name="connsiteY0" fmla="*/ 4505498 h 4505498"/>
                <a:gd name="connsiteX1" fmla="*/ 141122 w 2659879"/>
                <a:gd name="connsiteY1" fmla="*/ 4064923 h 4505498"/>
                <a:gd name="connsiteX2" fmla="*/ 1579224 w 2659879"/>
                <a:gd name="connsiteY2" fmla="*/ 2801389 h 4505498"/>
                <a:gd name="connsiteX3" fmla="*/ 2144489 w 2659879"/>
                <a:gd name="connsiteY3" fmla="*/ 606829 h 4505498"/>
                <a:gd name="connsiteX4" fmla="*/ 2659879 w 2659879"/>
                <a:gd name="connsiteY4" fmla="*/ 0 h 4505498"/>
                <a:gd name="connsiteX0" fmla="*/ 0 w 2527070"/>
                <a:gd name="connsiteY0" fmla="*/ 4505498 h 4505498"/>
                <a:gd name="connsiteX1" fmla="*/ 1446415 w 2527070"/>
                <a:gd name="connsiteY1" fmla="*/ 2801389 h 4505498"/>
                <a:gd name="connsiteX2" fmla="*/ 2011680 w 2527070"/>
                <a:gd name="connsiteY2" fmla="*/ 606829 h 4505498"/>
                <a:gd name="connsiteX3" fmla="*/ 2527070 w 2527070"/>
                <a:gd name="connsiteY3" fmla="*/ 0 h 4505498"/>
                <a:gd name="connsiteX0" fmla="*/ 0 w 2527070"/>
                <a:gd name="connsiteY0" fmla="*/ 4505498 h 4505498"/>
                <a:gd name="connsiteX1" fmla="*/ 1446415 w 2527070"/>
                <a:gd name="connsiteY1" fmla="*/ 2801389 h 4505498"/>
                <a:gd name="connsiteX2" fmla="*/ 2011680 w 2527070"/>
                <a:gd name="connsiteY2" fmla="*/ 606829 h 4505498"/>
                <a:gd name="connsiteX3" fmla="*/ 2527070 w 2527070"/>
                <a:gd name="connsiteY3" fmla="*/ 0 h 4505498"/>
                <a:gd name="connsiteX0" fmla="*/ 0 w 2527070"/>
                <a:gd name="connsiteY0" fmla="*/ 4505498 h 4505498"/>
                <a:gd name="connsiteX1" fmla="*/ 1479666 w 2527070"/>
                <a:gd name="connsiteY1" fmla="*/ 2676698 h 4505498"/>
                <a:gd name="connsiteX2" fmla="*/ 2011680 w 2527070"/>
                <a:gd name="connsiteY2" fmla="*/ 606829 h 4505498"/>
                <a:gd name="connsiteX3" fmla="*/ 2527070 w 2527070"/>
                <a:gd name="connsiteY3" fmla="*/ 0 h 4505498"/>
                <a:gd name="connsiteX0" fmla="*/ 0 w 2527070"/>
                <a:gd name="connsiteY0" fmla="*/ 4505498 h 4505498"/>
                <a:gd name="connsiteX1" fmla="*/ 1479666 w 2527070"/>
                <a:gd name="connsiteY1" fmla="*/ 2676698 h 4505498"/>
                <a:gd name="connsiteX2" fmla="*/ 2527070 w 2527070"/>
                <a:gd name="connsiteY2" fmla="*/ 0 h 4505498"/>
                <a:gd name="connsiteX0" fmla="*/ 0 w 2527070"/>
                <a:gd name="connsiteY0" fmla="*/ 4505498 h 4505498"/>
                <a:gd name="connsiteX1" fmla="*/ 1479666 w 2527070"/>
                <a:gd name="connsiteY1" fmla="*/ 2676698 h 4505498"/>
                <a:gd name="connsiteX2" fmla="*/ 2527070 w 2527070"/>
                <a:gd name="connsiteY2" fmla="*/ 0 h 4505498"/>
                <a:gd name="connsiteX0" fmla="*/ 0 w 2510445"/>
                <a:gd name="connsiteY0" fmla="*/ 4530437 h 4530437"/>
                <a:gd name="connsiteX1" fmla="*/ 1479666 w 2510445"/>
                <a:gd name="connsiteY1" fmla="*/ 2701637 h 4530437"/>
                <a:gd name="connsiteX2" fmla="*/ 2510445 w 2510445"/>
                <a:gd name="connsiteY2" fmla="*/ 0 h 4530437"/>
                <a:gd name="connsiteX0" fmla="*/ 0 w 2510445"/>
                <a:gd name="connsiteY0" fmla="*/ 4530437 h 4530437"/>
                <a:gd name="connsiteX1" fmla="*/ 1479666 w 2510445"/>
                <a:gd name="connsiteY1" fmla="*/ 2701637 h 4530437"/>
                <a:gd name="connsiteX2" fmla="*/ 2510445 w 2510445"/>
                <a:gd name="connsiteY2" fmla="*/ 0 h 453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10445" h="4530437">
                  <a:moveTo>
                    <a:pt x="0" y="4530437"/>
                  </a:moveTo>
                  <a:cubicBezTo>
                    <a:pt x="27016" y="3269327"/>
                    <a:pt x="1061258" y="3456710"/>
                    <a:pt x="1479666" y="2701637"/>
                  </a:cubicBezTo>
                  <a:cubicBezTo>
                    <a:pt x="1898074" y="1946564"/>
                    <a:pt x="1485901" y="693"/>
                    <a:pt x="2510445" y="0"/>
                  </a:cubicBezTo>
                </a:path>
              </a:pathLst>
            </a:custGeom>
            <a:noFill/>
            <a:ln w="1143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15557427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kti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skärmbild, Färggrann, kvadrat, Rektangel&#10;&#10;Automatiskt genererad beskrivning">
            <a:extLst>
              <a:ext uri="{FF2B5EF4-FFF2-40B4-BE49-F238E27FC236}">
                <a16:creationId xmlns:a16="http://schemas.microsoft.com/office/drawing/2014/main" id="{57C8D9CB-FCF4-49BD-65D1-6824643E9A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40586" y="3664175"/>
            <a:ext cx="1165329" cy="1478844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36E19E6B-E7C2-0EF8-E7D9-1B460FFE28C7}"/>
              </a:ext>
            </a:extLst>
          </p:cNvPr>
          <p:cNvSpPr txBox="1">
            <a:spLocks/>
          </p:cNvSpPr>
          <p:nvPr userDrawn="1"/>
        </p:nvSpPr>
        <p:spPr>
          <a:xfrm>
            <a:off x="557213" y="863600"/>
            <a:ext cx="11075986" cy="10779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Så här använder du mallen</a:t>
            </a:r>
          </a:p>
        </p:txBody>
      </p:sp>
      <p:sp>
        <p:nvSpPr>
          <p:cNvPr id="125" name="textruta 124">
            <a:extLst>
              <a:ext uri="{FF2B5EF4-FFF2-40B4-BE49-F238E27FC236}">
                <a16:creationId xmlns:a16="http://schemas.microsoft.com/office/drawing/2014/main" id="{14815E4C-D54F-349D-F39A-2D984E66F247}"/>
              </a:ext>
            </a:extLst>
          </p:cNvPr>
          <p:cNvSpPr txBox="1"/>
          <p:nvPr userDrawn="1"/>
        </p:nvSpPr>
        <p:spPr>
          <a:xfrm>
            <a:off x="660254" y="2472816"/>
            <a:ext cx="1807372" cy="577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1050" b="1" dirty="0">
                <a:solidFill>
                  <a:schemeClr val="tx2"/>
                </a:solidFill>
              </a:rPr>
              <a:t>Mallsidor</a:t>
            </a:r>
          </a:p>
          <a:p>
            <a:r>
              <a:rPr lang="sv-SE" sz="900" dirty="0"/>
              <a:t>Klicka på </a:t>
            </a:r>
            <a:r>
              <a:rPr lang="sv-SE" sz="900" i="1" dirty="0"/>
              <a:t>Ny bild</a:t>
            </a:r>
            <a:r>
              <a:rPr lang="sv-SE" sz="900" dirty="0"/>
              <a:t> för att få upp mallens olika förinställda sidor. Välj en som passar dina behov. </a:t>
            </a:r>
          </a:p>
        </p:txBody>
      </p:sp>
      <p:sp>
        <p:nvSpPr>
          <p:cNvPr id="126" name="textruta 125">
            <a:extLst>
              <a:ext uri="{FF2B5EF4-FFF2-40B4-BE49-F238E27FC236}">
                <a16:creationId xmlns:a16="http://schemas.microsoft.com/office/drawing/2014/main" id="{CFE64757-31A7-05B8-24C6-15832FE53ED5}"/>
              </a:ext>
            </a:extLst>
          </p:cNvPr>
          <p:cNvSpPr txBox="1"/>
          <p:nvPr userDrawn="1"/>
        </p:nvSpPr>
        <p:spPr>
          <a:xfrm>
            <a:off x="660255" y="3704986"/>
            <a:ext cx="180737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900" b="1" dirty="0">
                <a:solidFill>
                  <a:schemeClr val="tx2"/>
                </a:solidFill>
              </a:rPr>
              <a:t>Layout</a:t>
            </a:r>
          </a:p>
          <a:p>
            <a:r>
              <a:rPr lang="sv-SE" sz="900" dirty="0"/>
              <a:t>Vill du byta design eller färg på en befintlig sida i din presentation kan du enkelt göra det via </a:t>
            </a:r>
            <a:r>
              <a:rPr lang="sv-SE" sz="900" i="1" dirty="0"/>
              <a:t>Layout</a:t>
            </a:r>
            <a:r>
              <a:rPr lang="sv-SE" sz="900" dirty="0"/>
              <a:t>.</a:t>
            </a:r>
          </a:p>
        </p:txBody>
      </p:sp>
      <p:sp>
        <p:nvSpPr>
          <p:cNvPr id="127" name="textruta 126">
            <a:extLst>
              <a:ext uri="{FF2B5EF4-FFF2-40B4-BE49-F238E27FC236}">
                <a16:creationId xmlns:a16="http://schemas.microsoft.com/office/drawing/2014/main" id="{327F5C08-CD1F-BCD8-2E0C-E0388E0E2EF3}"/>
              </a:ext>
            </a:extLst>
          </p:cNvPr>
          <p:cNvSpPr txBox="1"/>
          <p:nvPr userDrawn="1"/>
        </p:nvSpPr>
        <p:spPr>
          <a:xfrm>
            <a:off x="660254" y="4777620"/>
            <a:ext cx="1807372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900" b="1" dirty="0">
                <a:solidFill>
                  <a:schemeClr val="tx2"/>
                </a:solidFill>
              </a:rPr>
              <a:t>Återställ</a:t>
            </a:r>
          </a:p>
          <a:p>
            <a:r>
              <a:rPr lang="sv-SE" sz="900" dirty="0"/>
              <a:t>Återställ din sida till mallsidans grunddesign genom att klicka på </a:t>
            </a:r>
            <a:r>
              <a:rPr lang="sv-SE" sz="900" i="1" dirty="0"/>
              <a:t>Återställ. </a:t>
            </a:r>
            <a:r>
              <a:rPr lang="sv-SE" sz="900" dirty="0"/>
              <a:t>Till exempel om din bild inte längre har en ”vågig” form.</a:t>
            </a:r>
          </a:p>
        </p:txBody>
      </p:sp>
      <p:sp>
        <p:nvSpPr>
          <p:cNvPr id="128" name="textruta 127">
            <a:extLst>
              <a:ext uri="{FF2B5EF4-FFF2-40B4-BE49-F238E27FC236}">
                <a16:creationId xmlns:a16="http://schemas.microsoft.com/office/drawing/2014/main" id="{EF4E8DEE-C9DB-591E-2AF9-B8F24312FBF3}"/>
              </a:ext>
            </a:extLst>
          </p:cNvPr>
          <p:cNvSpPr txBox="1"/>
          <p:nvPr userDrawn="1"/>
        </p:nvSpPr>
        <p:spPr>
          <a:xfrm>
            <a:off x="5440586" y="2019909"/>
            <a:ext cx="1348521" cy="12695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1050" b="1" dirty="0">
                <a:solidFill>
                  <a:schemeClr val="tx2"/>
                </a:solidFill>
              </a:rPr>
              <a:t>Färger</a:t>
            </a:r>
          </a:p>
          <a:p>
            <a:r>
              <a:rPr lang="sv-SE" sz="900" dirty="0"/>
              <a:t>Mallen är programmerad med Friluftsfrämjandets färger. Dessa färger är den översta raden under </a:t>
            </a:r>
            <a:r>
              <a:rPr lang="sv-SE" sz="900" i="1" dirty="0"/>
              <a:t>Temafärger</a:t>
            </a:r>
            <a:r>
              <a:rPr lang="sv-SE" sz="900" dirty="0"/>
              <a:t> samt alla färgrutor under </a:t>
            </a:r>
            <a:r>
              <a:rPr lang="sv-SE" sz="900" i="1" dirty="0"/>
              <a:t>Egna färger</a:t>
            </a:r>
            <a:r>
              <a:rPr lang="sv-SE" sz="900" dirty="0"/>
              <a:t>. Använd dessa till innehåll i din design.</a:t>
            </a:r>
          </a:p>
        </p:txBody>
      </p:sp>
      <p:sp>
        <p:nvSpPr>
          <p:cNvPr id="132" name="Rektangel med rundade hörn 131">
            <a:extLst>
              <a:ext uri="{FF2B5EF4-FFF2-40B4-BE49-F238E27FC236}">
                <a16:creationId xmlns:a16="http://schemas.microsoft.com/office/drawing/2014/main" id="{5E9263EC-9049-7057-3B7D-EFFD230902F8}"/>
              </a:ext>
            </a:extLst>
          </p:cNvPr>
          <p:cNvSpPr/>
          <p:nvPr/>
        </p:nvSpPr>
        <p:spPr>
          <a:xfrm>
            <a:off x="5471850" y="3827440"/>
            <a:ext cx="1102588" cy="137644"/>
          </a:xfrm>
          <a:prstGeom prst="roundRect">
            <a:avLst/>
          </a:prstGeom>
          <a:noFill/>
          <a:ln w="15875">
            <a:solidFill>
              <a:srgbClr val="2FBA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546C4DFA-EE32-08CB-784F-0251470F26CF}"/>
              </a:ext>
            </a:extLst>
          </p:cNvPr>
          <p:cNvGrpSpPr/>
          <p:nvPr userDrawn="1"/>
        </p:nvGrpSpPr>
        <p:grpSpPr>
          <a:xfrm>
            <a:off x="5708874" y="3990136"/>
            <a:ext cx="858777" cy="481012"/>
            <a:chOff x="5708874" y="3990136"/>
            <a:chExt cx="835025" cy="481012"/>
          </a:xfrm>
        </p:grpSpPr>
        <p:sp>
          <p:nvSpPr>
            <p:cNvPr id="131" name="Rektangel med rundade hörn 130">
              <a:extLst>
                <a:ext uri="{FF2B5EF4-FFF2-40B4-BE49-F238E27FC236}">
                  <a16:creationId xmlns:a16="http://schemas.microsoft.com/office/drawing/2014/main" id="{7F7CE449-2EE6-B805-3065-EEEDB31644E7}"/>
                </a:ext>
              </a:extLst>
            </p:cNvPr>
            <p:cNvSpPr/>
            <p:nvPr/>
          </p:nvSpPr>
          <p:spPr>
            <a:xfrm>
              <a:off x="5708874" y="3990136"/>
              <a:ext cx="835025" cy="481012"/>
            </a:xfrm>
            <a:prstGeom prst="roundRect">
              <a:avLst>
                <a:gd name="adj" fmla="val 2307"/>
              </a:avLst>
            </a:prstGeom>
            <a:solidFill>
              <a:srgbClr val="F9535C">
                <a:alpha val="4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34" name="Rak 133">
              <a:extLst>
                <a:ext uri="{FF2B5EF4-FFF2-40B4-BE49-F238E27FC236}">
                  <a16:creationId xmlns:a16="http://schemas.microsoft.com/office/drawing/2014/main" id="{9BC3BB16-4813-50FE-3EA4-3250B1D8628B}"/>
                </a:ext>
              </a:extLst>
            </p:cNvPr>
            <p:cNvCxnSpPr>
              <a:cxnSpLocks/>
            </p:cNvCxnSpPr>
            <p:nvPr/>
          </p:nvCxnSpPr>
          <p:spPr>
            <a:xfrm>
              <a:off x="5708874" y="3994784"/>
              <a:ext cx="835025" cy="473075"/>
            </a:xfrm>
            <a:prstGeom prst="line">
              <a:avLst/>
            </a:prstGeom>
            <a:ln w="25400" cap="rnd">
              <a:solidFill>
                <a:srgbClr val="F9535C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Rak 134">
              <a:extLst>
                <a:ext uri="{FF2B5EF4-FFF2-40B4-BE49-F238E27FC236}">
                  <a16:creationId xmlns:a16="http://schemas.microsoft.com/office/drawing/2014/main" id="{30008C78-FFFE-6FEA-F49C-1443CCDEFD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08874" y="3994784"/>
              <a:ext cx="835025" cy="473075"/>
            </a:xfrm>
            <a:prstGeom prst="line">
              <a:avLst/>
            </a:prstGeom>
            <a:ln w="25400" cap="rnd">
              <a:solidFill>
                <a:srgbClr val="F9535C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textruta 135">
            <a:extLst>
              <a:ext uri="{FF2B5EF4-FFF2-40B4-BE49-F238E27FC236}">
                <a16:creationId xmlns:a16="http://schemas.microsoft.com/office/drawing/2014/main" id="{F2574CA0-EC46-7D1D-64F7-3DFBA06FA32C}"/>
              </a:ext>
            </a:extLst>
          </p:cNvPr>
          <p:cNvSpPr txBox="1"/>
          <p:nvPr userDrawn="1"/>
        </p:nvSpPr>
        <p:spPr>
          <a:xfrm>
            <a:off x="6675160" y="3969446"/>
            <a:ext cx="65482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600" dirty="0">
                <a:solidFill>
                  <a:srgbClr val="F9535C"/>
                </a:solidFill>
              </a:rPr>
              <a:t>Använd </a:t>
            </a:r>
            <a:r>
              <a:rPr lang="sv-SE" sz="600" u="sng" dirty="0">
                <a:solidFill>
                  <a:srgbClr val="F9535C"/>
                </a:solidFill>
              </a:rPr>
              <a:t>inte</a:t>
            </a:r>
            <a:r>
              <a:rPr lang="sv-SE" sz="600" dirty="0">
                <a:solidFill>
                  <a:srgbClr val="F9535C"/>
                </a:solidFill>
              </a:rPr>
              <a:t> de nyanser PowerPoint själv genererat, de är inte korrekta. </a:t>
            </a:r>
          </a:p>
        </p:txBody>
      </p:sp>
      <p:pic>
        <p:nvPicPr>
          <p:cNvPr id="137" name="Picture 2" descr="Platshållare i PowerPoint">
            <a:extLst>
              <a:ext uri="{FF2B5EF4-FFF2-40B4-BE49-F238E27FC236}">
                <a16:creationId xmlns:a16="http://schemas.microsoft.com/office/drawing/2014/main" id="{F1032F8A-1BBB-EBA7-6098-2FA15E77C17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627" y="2019909"/>
            <a:ext cx="208322" cy="39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2" descr="Platshållare i PowerPoint">
            <a:extLst>
              <a:ext uri="{FF2B5EF4-FFF2-40B4-BE49-F238E27FC236}">
                <a16:creationId xmlns:a16="http://schemas.microsoft.com/office/drawing/2014/main" id="{65418DF4-724D-AE45-3057-86F83797C3C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255" y="3512157"/>
            <a:ext cx="383773" cy="13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2" descr="Platshållare i PowerPoint">
            <a:extLst>
              <a:ext uri="{FF2B5EF4-FFF2-40B4-BE49-F238E27FC236}">
                <a16:creationId xmlns:a16="http://schemas.microsoft.com/office/drawing/2014/main" id="{9A24B67E-AD8A-1310-6FBA-9E90E1C7BE5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254" y="4590814"/>
            <a:ext cx="383773" cy="13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textruta 139">
            <a:extLst>
              <a:ext uri="{FF2B5EF4-FFF2-40B4-BE49-F238E27FC236}">
                <a16:creationId xmlns:a16="http://schemas.microsoft.com/office/drawing/2014/main" id="{C5EA605F-31F9-4362-A9F9-E9F34A977AE2}"/>
              </a:ext>
            </a:extLst>
          </p:cNvPr>
          <p:cNvSpPr txBox="1"/>
          <p:nvPr userDrawn="1"/>
        </p:nvSpPr>
        <p:spPr>
          <a:xfrm>
            <a:off x="7630147" y="2019909"/>
            <a:ext cx="1792710" cy="21929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1050" b="1" dirty="0">
                <a:solidFill>
                  <a:schemeClr val="tx2"/>
                </a:solidFill>
              </a:rPr>
              <a:t>Ändra bilders utsnitt</a:t>
            </a:r>
          </a:p>
          <a:p>
            <a:r>
              <a:rPr lang="sv-SE" sz="900" dirty="0"/>
              <a:t>När en bild monteras in i en platshållare beskär Powerpoint automatiskt bilden för att passa platshållaren. Vill du justera vilken del av bilden som visas?</a:t>
            </a:r>
          </a:p>
          <a:p>
            <a:pPr marL="228600" indent="-228600"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sv-SE" sz="900" dirty="0"/>
              <a:t>Markera bilden och gå till menyfliken </a:t>
            </a:r>
            <a:r>
              <a:rPr lang="sv-SE" sz="900" i="1" dirty="0"/>
              <a:t>Bildformat</a:t>
            </a:r>
            <a:r>
              <a:rPr lang="sv-SE" sz="900" dirty="0"/>
              <a:t>.</a:t>
            </a:r>
          </a:p>
          <a:p>
            <a:pPr marL="228600" indent="-228600"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sv-SE" sz="900" dirty="0"/>
              <a:t>Välj </a:t>
            </a:r>
            <a:r>
              <a:rPr lang="sv-SE" sz="900" i="1" dirty="0"/>
              <a:t>Beskär</a:t>
            </a:r>
            <a:r>
              <a:rPr lang="sv-SE" sz="900" dirty="0"/>
              <a:t>. Nu visas även de delar av bilden som inte får plats i platshållaren. </a:t>
            </a:r>
          </a:p>
          <a:p>
            <a:pPr marL="228600" indent="-228600"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sv-SE" sz="900" dirty="0"/>
              <a:t>Nu kan du flytta runt bilden i platshållaren eller zooma in genom att dra i bildens hörn. </a:t>
            </a:r>
          </a:p>
        </p:txBody>
      </p:sp>
      <p:sp>
        <p:nvSpPr>
          <p:cNvPr id="142" name="textruta 141">
            <a:extLst>
              <a:ext uri="{FF2B5EF4-FFF2-40B4-BE49-F238E27FC236}">
                <a16:creationId xmlns:a16="http://schemas.microsoft.com/office/drawing/2014/main" id="{7DD2ED31-7162-7A68-2C27-19996F553705}"/>
              </a:ext>
            </a:extLst>
          </p:cNvPr>
          <p:cNvSpPr txBox="1"/>
          <p:nvPr userDrawn="1"/>
        </p:nvSpPr>
        <p:spPr>
          <a:xfrm>
            <a:off x="9811915" y="2019909"/>
            <a:ext cx="1792710" cy="13619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1050" b="1" dirty="0">
                <a:solidFill>
                  <a:schemeClr val="tx2"/>
                </a:solidFill>
              </a:rPr>
              <a:t>Infoga bakgrundsbild</a:t>
            </a:r>
          </a:p>
          <a:p>
            <a:pPr marL="228600" indent="-228600">
              <a:spcAft>
                <a:spcPts val="600"/>
              </a:spcAft>
              <a:buAutoNum type="arabicPeriod"/>
            </a:pPr>
            <a:r>
              <a:rPr lang="sv-SE" sz="900" dirty="0"/>
              <a:t>Högerklicka på den sida där du vill infoga en bakgrundsbild. </a:t>
            </a:r>
          </a:p>
          <a:p>
            <a:pPr marL="228600" indent="-228600">
              <a:spcAft>
                <a:spcPts val="600"/>
              </a:spcAft>
              <a:buAutoNum type="arabicPeriod"/>
            </a:pPr>
            <a:r>
              <a:rPr lang="sv-SE" sz="900" dirty="0"/>
              <a:t>Välj </a:t>
            </a:r>
            <a:r>
              <a:rPr lang="sv-SE" sz="900" i="1" dirty="0"/>
              <a:t>Formatera bakgrund</a:t>
            </a:r>
            <a:r>
              <a:rPr lang="sv-SE" sz="900" dirty="0"/>
              <a:t>.</a:t>
            </a:r>
            <a:endParaRPr lang="sv-SE" sz="900" i="1" dirty="0"/>
          </a:p>
          <a:p>
            <a:pPr marL="228600" indent="-228600">
              <a:spcAft>
                <a:spcPts val="600"/>
              </a:spcAft>
              <a:buAutoNum type="arabicPeriod"/>
            </a:pPr>
            <a:r>
              <a:rPr lang="sv-SE" sz="900" dirty="0"/>
              <a:t>Välj </a:t>
            </a:r>
            <a:r>
              <a:rPr lang="sv-SE" sz="900" i="1" dirty="0"/>
              <a:t>Bild eller strukturfyllning</a:t>
            </a:r>
            <a:r>
              <a:rPr lang="sv-SE" sz="900" dirty="0"/>
              <a:t>.</a:t>
            </a:r>
          </a:p>
          <a:p>
            <a:pPr marL="228600" indent="-228600">
              <a:spcAft>
                <a:spcPts val="600"/>
              </a:spcAft>
              <a:buAutoNum type="arabicPeriod"/>
            </a:pPr>
            <a:r>
              <a:rPr lang="sv-SE" sz="900" dirty="0"/>
              <a:t>Klicka på </a:t>
            </a:r>
            <a:r>
              <a:rPr lang="sv-SE" sz="900" i="1" dirty="0"/>
              <a:t>Fil…</a:t>
            </a:r>
            <a:r>
              <a:rPr lang="sv-SE" sz="900" dirty="0"/>
              <a:t> för att infoga önskad bild.</a:t>
            </a:r>
          </a:p>
        </p:txBody>
      </p:sp>
      <p:pic>
        <p:nvPicPr>
          <p:cNvPr id="144" name="Bildobjekt 143">
            <a:extLst>
              <a:ext uri="{FF2B5EF4-FFF2-40B4-BE49-F238E27FC236}">
                <a16:creationId xmlns:a16="http://schemas.microsoft.com/office/drawing/2014/main" id="{4D7D265D-798E-B133-7A48-3A05742421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635" y="4370581"/>
            <a:ext cx="2144005" cy="1446367"/>
          </a:xfrm>
          <a:prstGeom prst="rect">
            <a:avLst/>
          </a:prstGeom>
        </p:spPr>
      </p:pic>
      <p:sp>
        <p:nvSpPr>
          <p:cNvPr id="5" name="Rektangel med rundade hörn 4">
            <a:extLst>
              <a:ext uri="{FF2B5EF4-FFF2-40B4-BE49-F238E27FC236}">
                <a16:creationId xmlns:a16="http://schemas.microsoft.com/office/drawing/2014/main" id="{2C1048E7-523E-B454-5353-D8881F629D7B}"/>
              </a:ext>
            </a:extLst>
          </p:cNvPr>
          <p:cNvSpPr/>
          <p:nvPr userDrawn="1"/>
        </p:nvSpPr>
        <p:spPr>
          <a:xfrm>
            <a:off x="5471850" y="4640899"/>
            <a:ext cx="1102588" cy="137644"/>
          </a:xfrm>
          <a:prstGeom prst="roundRect">
            <a:avLst/>
          </a:prstGeom>
          <a:noFill/>
          <a:ln w="15875">
            <a:solidFill>
              <a:srgbClr val="2FBA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EB8850E7-DB49-79B3-E49E-E7BC64DF8E55}"/>
              </a:ext>
            </a:extLst>
          </p:cNvPr>
          <p:cNvGrpSpPr/>
          <p:nvPr userDrawn="1"/>
        </p:nvGrpSpPr>
        <p:grpSpPr>
          <a:xfrm>
            <a:off x="5489252" y="4951020"/>
            <a:ext cx="1078399" cy="137645"/>
            <a:chOff x="5708874" y="3990136"/>
            <a:chExt cx="835025" cy="481012"/>
          </a:xfrm>
        </p:grpSpPr>
        <p:sp>
          <p:nvSpPr>
            <p:cNvPr id="9" name="Rektangel med rundade hörn 8">
              <a:extLst>
                <a:ext uri="{FF2B5EF4-FFF2-40B4-BE49-F238E27FC236}">
                  <a16:creationId xmlns:a16="http://schemas.microsoft.com/office/drawing/2014/main" id="{4160215F-D4B5-4E23-7A32-DEB5F7EAF309}"/>
                </a:ext>
              </a:extLst>
            </p:cNvPr>
            <p:cNvSpPr/>
            <p:nvPr/>
          </p:nvSpPr>
          <p:spPr>
            <a:xfrm>
              <a:off x="5708874" y="3990136"/>
              <a:ext cx="835025" cy="481012"/>
            </a:xfrm>
            <a:prstGeom prst="roundRect">
              <a:avLst>
                <a:gd name="adj" fmla="val 2307"/>
              </a:avLst>
            </a:prstGeom>
            <a:solidFill>
              <a:srgbClr val="F9535C">
                <a:alpha val="4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0" name="Rak 9">
              <a:extLst>
                <a:ext uri="{FF2B5EF4-FFF2-40B4-BE49-F238E27FC236}">
                  <a16:creationId xmlns:a16="http://schemas.microsoft.com/office/drawing/2014/main" id="{0D4AF6BD-AF95-2576-D13F-57F4CBA3BB78}"/>
                </a:ext>
              </a:extLst>
            </p:cNvPr>
            <p:cNvCxnSpPr>
              <a:cxnSpLocks/>
            </p:cNvCxnSpPr>
            <p:nvPr/>
          </p:nvCxnSpPr>
          <p:spPr>
            <a:xfrm>
              <a:off x="5708874" y="3994784"/>
              <a:ext cx="835025" cy="473075"/>
            </a:xfrm>
            <a:prstGeom prst="line">
              <a:avLst/>
            </a:prstGeom>
            <a:ln w="25400" cap="rnd">
              <a:solidFill>
                <a:srgbClr val="F9535C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ak 10">
              <a:extLst>
                <a:ext uri="{FF2B5EF4-FFF2-40B4-BE49-F238E27FC236}">
                  <a16:creationId xmlns:a16="http://schemas.microsoft.com/office/drawing/2014/main" id="{1CC73357-13EB-DECE-4D2D-5898B8AF32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08874" y="3994784"/>
              <a:ext cx="835025" cy="473075"/>
            </a:xfrm>
            <a:prstGeom prst="line">
              <a:avLst/>
            </a:prstGeom>
            <a:ln w="25400" cap="rnd">
              <a:solidFill>
                <a:srgbClr val="F9535C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Bildobjekt 3" descr="En bild som visar text, skärmbild, Teckensnitt, Parallell&#10;&#10;Automatiskt genererad beskrivning">
            <a:extLst>
              <a:ext uri="{FF2B5EF4-FFF2-40B4-BE49-F238E27FC236}">
                <a16:creationId xmlns:a16="http://schemas.microsoft.com/office/drawing/2014/main" id="{63BBC6A2-55D9-EAD6-250F-5A866521EA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680970" y="2009815"/>
            <a:ext cx="2304203" cy="235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8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 vatt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B65745A0-33D4-18FB-9F75-098CD6C240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472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89DCCC2-A437-A130-7E4F-BE5B6EF4C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324" y="2902056"/>
            <a:ext cx="9144000" cy="2387600"/>
          </a:xfr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5DCE79F-0122-C243-7B97-B5DE7FC638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325" y="5461326"/>
            <a:ext cx="6554788" cy="77088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BA8F98F-DFB8-ECF7-9140-2E6398212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D743-14CC-7442-9123-964ED610E2A2}" type="datetime1">
              <a:rPr lang="sv-SE" smtClean="0"/>
              <a:t>2025-03-11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999960E-BC16-1876-8453-AD53272D0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9DA8841-D5D8-4A2F-E2A1-4D521E5D0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4233914E-581F-6134-C063-53EFC7FC6C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0739" y="1"/>
            <a:ext cx="1170522" cy="112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96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 eget f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9DCCC2-A437-A130-7E4F-BE5B6EF4C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324" y="2902056"/>
            <a:ext cx="9144000" cy="2387600"/>
          </a:xfr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5DCE79F-0122-C243-7B97-B5DE7FC638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325" y="5461326"/>
            <a:ext cx="6554788" cy="77088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BA8F98F-DFB8-ECF7-9140-2E6398212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D743-14CC-7442-9123-964ED610E2A2}" type="datetime1">
              <a:rPr lang="sv-SE" smtClean="0"/>
              <a:t>2025-03-11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999960E-BC16-1876-8453-AD53272D0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9DA8841-D5D8-4A2F-E2A1-4D521E5D0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D0D38C4B-FF68-304A-0268-60BBB49C52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510739 w 12192000"/>
              <a:gd name="connsiteY1" fmla="*/ 0 h 6858000"/>
              <a:gd name="connsiteX2" fmla="*/ 5510739 w 12192000"/>
              <a:gd name="connsiteY2" fmla="*/ 1122363 h 6858000"/>
              <a:gd name="connsiteX3" fmla="*/ 6681261 w 12192000"/>
              <a:gd name="connsiteY3" fmla="*/ 1122363 h 6858000"/>
              <a:gd name="connsiteX4" fmla="*/ 6681261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510739" y="0"/>
                </a:lnTo>
                <a:lnTo>
                  <a:pt x="5510739" y="1122363"/>
                </a:lnTo>
                <a:lnTo>
                  <a:pt x="6681261" y="1122363"/>
                </a:lnTo>
                <a:lnTo>
                  <a:pt x="6681261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pic>
        <p:nvPicPr>
          <p:cNvPr id="13" name="Bild 12">
            <a:extLst>
              <a:ext uri="{FF2B5EF4-FFF2-40B4-BE49-F238E27FC236}">
                <a16:creationId xmlns:a16="http://schemas.microsoft.com/office/drawing/2014/main" id="{3084E85A-C297-FF54-DC38-E1FFD9696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0739" y="1"/>
            <a:ext cx="1170522" cy="112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3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 I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ED214B-E8DF-A9AD-5C4E-386684FC6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832" y="1939925"/>
            <a:ext cx="9559636" cy="2852737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B422907-884B-90AD-94AD-AC4694D87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9832" y="5097929"/>
            <a:ext cx="9559636" cy="99172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CB39DED-C566-6C59-FE59-08D31DD8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E31F-06A3-AF49-B621-0519643BEDE9}" type="datetime1">
              <a:rPr lang="sv-SE" smtClean="0"/>
              <a:t>2025-03-11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198C71B-C841-3CD7-91DF-F6FB96ACC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B960BDF-0BE6-BA20-81D2-B32297355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Frihandsfigur 6">
            <a:extLst>
              <a:ext uri="{FF2B5EF4-FFF2-40B4-BE49-F238E27FC236}">
                <a16:creationId xmlns:a16="http://schemas.microsoft.com/office/drawing/2014/main" id="{A7EB1C4B-A7C7-2078-334E-52340DA15CC0}"/>
              </a:ext>
            </a:extLst>
          </p:cNvPr>
          <p:cNvSpPr/>
          <p:nvPr userDrawn="1"/>
        </p:nvSpPr>
        <p:spPr>
          <a:xfrm rot="10800000">
            <a:off x="-52085" y="-7434"/>
            <a:ext cx="1932923" cy="1962264"/>
          </a:xfrm>
          <a:custGeom>
            <a:avLst/>
            <a:gdLst>
              <a:gd name="connsiteX0" fmla="*/ 132809 w 2659879"/>
              <a:gd name="connsiteY0" fmla="*/ 4505498 h 4505498"/>
              <a:gd name="connsiteX1" fmla="*/ 141122 w 2659879"/>
              <a:gd name="connsiteY1" fmla="*/ 4064923 h 4505498"/>
              <a:gd name="connsiteX2" fmla="*/ 1579224 w 2659879"/>
              <a:gd name="connsiteY2" fmla="*/ 2801389 h 4505498"/>
              <a:gd name="connsiteX3" fmla="*/ 2144489 w 2659879"/>
              <a:gd name="connsiteY3" fmla="*/ 606829 h 4505498"/>
              <a:gd name="connsiteX4" fmla="*/ 2659879 w 2659879"/>
              <a:gd name="connsiteY4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3685040"/>
              <a:gd name="connsiteY0" fmla="*/ 4537871 h 4537871"/>
              <a:gd name="connsiteX1" fmla="*/ 2654261 w 3685040"/>
              <a:gd name="connsiteY1" fmla="*/ 2701637 h 4537871"/>
              <a:gd name="connsiteX2" fmla="*/ 3685040 w 3685040"/>
              <a:gd name="connsiteY2" fmla="*/ 0 h 4537871"/>
              <a:gd name="connsiteX0" fmla="*/ 0 w 3685040"/>
              <a:gd name="connsiteY0" fmla="*/ 4537871 h 4537871"/>
              <a:gd name="connsiteX1" fmla="*/ 1821637 w 3685040"/>
              <a:gd name="connsiteY1" fmla="*/ 2805715 h 4537871"/>
              <a:gd name="connsiteX2" fmla="*/ 3685040 w 3685040"/>
              <a:gd name="connsiteY2" fmla="*/ 0 h 4537871"/>
              <a:gd name="connsiteX0" fmla="*/ 0 w 2800377"/>
              <a:gd name="connsiteY0" fmla="*/ 2842886 h 2842886"/>
              <a:gd name="connsiteX1" fmla="*/ 1821637 w 2800377"/>
              <a:gd name="connsiteY1" fmla="*/ 1110730 h 2842886"/>
              <a:gd name="connsiteX2" fmla="*/ 2800377 w 2800377"/>
              <a:gd name="connsiteY2" fmla="*/ 0 h 2842886"/>
              <a:gd name="connsiteX0" fmla="*/ 0 w 2800377"/>
              <a:gd name="connsiteY0" fmla="*/ 2842886 h 2842886"/>
              <a:gd name="connsiteX1" fmla="*/ 1821637 w 2800377"/>
              <a:gd name="connsiteY1" fmla="*/ 1110730 h 2842886"/>
              <a:gd name="connsiteX2" fmla="*/ 2800377 w 2800377"/>
              <a:gd name="connsiteY2" fmla="*/ 0 h 2842886"/>
              <a:gd name="connsiteX0" fmla="*/ 0 w 2800377"/>
              <a:gd name="connsiteY0" fmla="*/ 2842886 h 2842886"/>
              <a:gd name="connsiteX1" fmla="*/ 1702690 w 2800377"/>
              <a:gd name="connsiteY1" fmla="*/ 1304018 h 2842886"/>
              <a:gd name="connsiteX2" fmla="*/ 2800377 w 2800377"/>
              <a:gd name="connsiteY2" fmla="*/ 0 h 284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0377" h="2842886">
                <a:moveTo>
                  <a:pt x="0" y="2842886"/>
                </a:moveTo>
                <a:cubicBezTo>
                  <a:pt x="27016" y="1581776"/>
                  <a:pt x="1235961" y="1777832"/>
                  <a:pt x="1702690" y="1304018"/>
                </a:cubicBezTo>
                <a:cubicBezTo>
                  <a:pt x="2169420" y="830204"/>
                  <a:pt x="2177276" y="45298"/>
                  <a:pt x="2800377" y="0"/>
                </a:cubicBezTo>
              </a:path>
            </a:pathLst>
          </a:custGeom>
          <a:noFill/>
          <a:ln w="1143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Frihandsfigur 7">
            <a:extLst>
              <a:ext uri="{FF2B5EF4-FFF2-40B4-BE49-F238E27FC236}">
                <a16:creationId xmlns:a16="http://schemas.microsoft.com/office/drawing/2014/main" id="{427CA06C-B4A9-275D-1838-D89832F4E990}"/>
              </a:ext>
            </a:extLst>
          </p:cNvPr>
          <p:cNvSpPr/>
          <p:nvPr userDrawn="1"/>
        </p:nvSpPr>
        <p:spPr>
          <a:xfrm rot="10800000">
            <a:off x="10987893" y="5770829"/>
            <a:ext cx="1323054" cy="1087171"/>
          </a:xfrm>
          <a:custGeom>
            <a:avLst/>
            <a:gdLst>
              <a:gd name="connsiteX0" fmla="*/ 132809 w 2659879"/>
              <a:gd name="connsiteY0" fmla="*/ 4505498 h 4505498"/>
              <a:gd name="connsiteX1" fmla="*/ 141122 w 2659879"/>
              <a:gd name="connsiteY1" fmla="*/ 4064923 h 4505498"/>
              <a:gd name="connsiteX2" fmla="*/ 1579224 w 2659879"/>
              <a:gd name="connsiteY2" fmla="*/ 2801389 h 4505498"/>
              <a:gd name="connsiteX3" fmla="*/ 2144489 w 2659879"/>
              <a:gd name="connsiteY3" fmla="*/ 606829 h 4505498"/>
              <a:gd name="connsiteX4" fmla="*/ 2659879 w 2659879"/>
              <a:gd name="connsiteY4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1497161"/>
              <a:gd name="connsiteY0" fmla="*/ 5258984 h 5258984"/>
              <a:gd name="connsiteX1" fmla="*/ 1479666 w 1497161"/>
              <a:gd name="connsiteY1" fmla="*/ 3430184 h 5258984"/>
              <a:gd name="connsiteX2" fmla="*/ 1172298 w 1497161"/>
              <a:gd name="connsiteY2" fmla="*/ 0 h 5258984"/>
              <a:gd name="connsiteX0" fmla="*/ 0 w 1510839"/>
              <a:gd name="connsiteY0" fmla="*/ 5258984 h 5258984"/>
              <a:gd name="connsiteX1" fmla="*/ 1479666 w 1510839"/>
              <a:gd name="connsiteY1" fmla="*/ 3430184 h 5258984"/>
              <a:gd name="connsiteX2" fmla="*/ 1172298 w 1510839"/>
              <a:gd name="connsiteY2" fmla="*/ 0 h 5258984"/>
              <a:gd name="connsiteX0" fmla="*/ 0 w 2372790"/>
              <a:gd name="connsiteY0" fmla="*/ 5258984 h 5258984"/>
              <a:gd name="connsiteX1" fmla="*/ 2356895 w 2372790"/>
              <a:gd name="connsiteY1" fmla="*/ 2612428 h 5258984"/>
              <a:gd name="connsiteX2" fmla="*/ 1172298 w 2372790"/>
              <a:gd name="connsiteY2" fmla="*/ 0 h 5258984"/>
              <a:gd name="connsiteX0" fmla="*/ 2371936 w 2372622"/>
              <a:gd name="connsiteY0" fmla="*/ 3846496 h 3846496"/>
              <a:gd name="connsiteX1" fmla="*/ 1234782 w 2372622"/>
              <a:gd name="connsiteY1" fmla="*/ 2612428 h 3846496"/>
              <a:gd name="connsiteX2" fmla="*/ 50185 w 2372622"/>
              <a:gd name="connsiteY2" fmla="*/ 0 h 3846496"/>
              <a:gd name="connsiteX0" fmla="*/ 2371936 w 2371936"/>
              <a:gd name="connsiteY0" fmla="*/ 3846496 h 3846496"/>
              <a:gd name="connsiteX1" fmla="*/ 1234782 w 2371936"/>
              <a:gd name="connsiteY1" fmla="*/ 2612428 h 3846496"/>
              <a:gd name="connsiteX2" fmla="*/ 50185 w 2371936"/>
              <a:gd name="connsiteY2" fmla="*/ 0 h 3846496"/>
              <a:gd name="connsiteX0" fmla="*/ 2374282 w 2374282"/>
              <a:gd name="connsiteY0" fmla="*/ 3846496 h 3846496"/>
              <a:gd name="connsiteX1" fmla="*/ 1177655 w 2374282"/>
              <a:gd name="connsiteY1" fmla="*/ 2069735 h 3846496"/>
              <a:gd name="connsiteX2" fmla="*/ 52531 w 2374282"/>
              <a:gd name="connsiteY2" fmla="*/ 0 h 3846496"/>
              <a:gd name="connsiteX0" fmla="*/ 3205467 w 3205467"/>
              <a:gd name="connsiteY0" fmla="*/ 1028955 h 2085603"/>
              <a:gd name="connsiteX1" fmla="*/ 1183650 w 3205467"/>
              <a:gd name="connsiteY1" fmla="*/ 2069735 h 2085603"/>
              <a:gd name="connsiteX2" fmla="*/ 58526 w 3205467"/>
              <a:gd name="connsiteY2" fmla="*/ 0 h 2085603"/>
              <a:gd name="connsiteX0" fmla="*/ 3205467 w 3205467"/>
              <a:gd name="connsiteY0" fmla="*/ 1028955 h 2169915"/>
              <a:gd name="connsiteX1" fmla="*/ 1183650 w 3205467"/>
              <a:gd name="connsiteY1" fmla="*/ 2069735 h 2169915"/>
              <a:gd name="connsiteX2" fmla="*/ 58526 w 3205467"/>
              <a:gd name="connsiteY2" fmla="*/ 0 h 2169915"/>
              <a:gd name="connsiteX0" fmla="*/ 3220482 w 3220482"/>
              <a:gd name="connsiteY0" fmla="*/ 1028955 h 2413710"/>
              <a:gd name="connsiteX1" fmla="*/ 960772 w 3220482"/>
              <a:gd name="connsiteY1" fmla="*/ 2359667 h 2413710"/>
              <a:gd name="connsiteX2" fmla="*/ 73541 w 3220482"/>
              <a:gd name="connsiteY2" fmla="*/ 0 h 2413710"/>
              <a:gd name="connsiteX0" fmla="*/ 2942185 w 2942185"/>
              <a:gd name="connsiteY0" fmla="*/ 991784 h 2407812"/>
              <a:gd name="connsiteX1" fmla="*/ 957538 w 2942185"/>
              <a:gd name="connsiteY1" fmla="*/ 2359667 h 2407812"/>
              <a:gd name="connsiteX2" fmla="*/ 70307 w 2942185"/>
              <a:gd name="connsiteY2" fmla="*/ 0 h 2407812"/>
              <a:gd name="connsiteX0" fmla="*/ 1984647 w 1984647"/>
              <a:gd name="connsiteY0" fmla="*/ 0 h 1416028"/>
              <a:gd name="connsiteX1" fmla="*/ 0 w 1984647"/>
              <a:gd name="connsiteY1" fmla="*/ 1367883 h 1416028"/>
              <a:gd name="connsiteX0" fmla="*/ 1984647 w 1984647"/>
              <a:gd name="connsiteY0" fmla="*/ 0 h 1373444"/>
              <a:gd name="connsiteX1" fmla="*/ 0 w 1984647"/>
              <a:gd name="connsiteY1" fmla="*/ 1367883 h 1373444"/>
              <a:gd name="connsiteX0" fmla="*/ 1984647 w 1984647"/>
              <a:gd name="connsiteY0" fmla="*/ 0 h 1371630"/>
              <a:gd name="connsiteX1" fmla="*/ 0 w 1984647"/>
              <a:gd name="connsiteY1" fmla="*/ 1367883 h 137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84647" h="1371630">
                <a:moveTo>
                  <a:pt x="1984647" y="0"/>
                </a:moveTo>
                <a:cubicBezTo>
                  <a:pt x="1911316" y="1224746"/>
                  <a:pt x="779739" y="1401870"/>
                  <a:pt x="0" y="1367883"/>
                </a:cubicBezTo>
              </a:path>
            </a:pathLst>
          </a:custGeom>
          <a:noFill/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292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Lav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CB39DED-C566-6C59-FE59-08D31DD8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3C711-982B-D046-BF52-A66AACCAAE39}" type="datetime1">
              <a:rPr lang="sv-SE" smtClean="0"/>
              <a:t>2025-03-11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198C71B-C841-3CD7-91DF-F6FB96ACC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B960BDF-0BE6-BA20-81D2-B32297355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Frihandsfigur 6">
            <a:extLst>
              <a:ext uri="{FF2B5EF4-FFF2-40B4-BE49-F238E27FC236}">
                <a16:creationId xmlns:a16="http://schemas.microsoft.com/office/drawing/2014/main" id="{A7EB1C4B-A7C7-2078-334E-52340DA15CC0}"/>
              </a:ext>
            </a:extLst>
          </p:cNvPr>
          <p:cNvSpPr/>
          <p:nvPr userDrawn="1"/>
        </p:nvSpPr>
        <p:spPr>
          <a:xfrm rot="10800000">
            <a:off x="-52085" y="-7434"/>
            <a:ext cx="1932923" cy="1962264"/>
          </a:xfrm>
          <a:custGeom>
            <a:avLst/>
            <a:gdLst>
              <a:gd name="connsiteX0" fmla="*/ 132809 w 2659879"/>
              <a:gd name="connsiteY0" fmla="*/ 4505498 h 4505498"/>
              <a:gd name="connsiteX1" fmla="*/ 141122 w 2659879"/>
              <a:gd name="connsiteY1" fmla="*/ 4064923 h 4505498"/>
              <a:gd name="connsiteX2" fmla="*/ 1579224 w 2659879"/>
              <a:gd name="connsiteY2" fmla="*/ 2801389 h 4505498"/>
              <a:gd name="connsiteX3" fmla="*/ 2144489 w 2659879"/>
              <a:gd name="connsiteY3" fmla="*/ 606829 h 4505498"/>
              <a:gd name="connsiteX4" fmla="*/ 2659879 w 2659879"/>
              <a:gd name="connsiteY4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3685040"/>
              <a:gd name="connsiteY0" fmla="*/ 4537871 h 4537871"/>
              <a:gd name="connsiteX1" fmla="*/ 2654261 w 3685040"/>
              <a:gd name="connsiteY1" fmla="*/ 2701637 h 4537871"/>
              <a:gd name="connsiteX2" fmla="*/ 3685040 w 3685040"/>
              <a:gd name="connsiteY2" fmla="*/ 0 h 4537871"/>
              <a:gd name="connsiteX0" fmla="*/ 0 w 3685040"/>
              <a:gd name="connsiteY0" fmla="*/ 4537871 h 4537871"/>
              <a:gd name="connsiteX1" fmla="*/ 1821637 w 3685040"/>
              <a:gd name="connsiteY1" fmla="*/ 2805715 h 4537871"/>
              <a:gd name="connsiteX2" fmla="*/ 3685040 w 3685040"/>
              <a:gd name="connsiteY2" fmla="*/ 0 h 4537871"/>
              <a:gd name="connsiteX0" fmla="*/ 0 w 2800377"/>
              <a:gd name="connsiteY0" fmla="*/ 2842886 h 2842886"/>
              <a:gd name="connsiteX1" fmla="*/ 1821637 w 2800377"/>
              <a:gd name="connsiteY1" fmla="*/ 1110730 h 2842886"/>
              <a:gd name="connsiteX2" fmla="*/ 2800377 w 2800377"/>
              <a:gd name="connsiteY2" fmla="*/ 0 h 2842886"/>
              <a:gd name="connsiteX0" fmla="*/ 0 w 2800377"/>
              <a:gd name="connsiteY0" fmla="*/ 2842886 h 2842886"/>
              <a:gd name="connsiteX1" fmla="*/ 1821637 w 2800377"/>
              <a:gd name="connsiteY1" fmla="*/ 1110730 h 2842886"/>
              <a:gd name="connsiteX2" fmla="*/ 2800377 w 2800377"/>
              <a:gd name="connsiteY2" fmla="*/ 0 h 2842886"/>
              <a:gd name="connsiteX0" fmla="*/ 0 w 2800377"/>
              <a:gd name="connsiteY0" fmla="*/ 2842886 h 2842886"/>
              <a:gd name="connsiteX1" fmla="*/ 1702690 w 2800377"/>
              <a:gd name="connsiteY1" fmla="*/ 1304018 h 2842886"/>
              <a:gd name="connsiteX2" fmla="*/ 2800377 w 2800377"/>
              <a:gd name="connsiteY2" fmla="*/ 0 h 284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0377" h="2842886">
                <a:moveTo>
                  <a:pt x="0" y="2842886"/>
                </a:moveTo>
                <a:cubicBezTo>
                  <a:pt x="27016" y="1581776"/>
                  <a:pt x="1235961" y="1777832"/>
                  <a:pt x="1702690" y="1304018"/>
                </a:cubicBezTo>
                <a:cubicBezTo>
                  <a:pt x="2169420" y="830204"/>
                  <a:pt x="2177276" y="45298"/>
                  <a:pt x="2800377" y="0"/>
                </a:cubicBezTo>
              </a:path>
            </a:pathLst>
          </a:custGeom>
          <a:noFill/>
          <a:ln w="1143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Frihandsfigur 7">
            <a:extLst>
              <a:ext uri="{FF2B5EF4-FFF2-40B4-BE49-F238E27FC236}">
                <a16:creationId xmlns:a16="http://schemas.microsoft.com/office/drawing/2014/main" id="{427CA06C-B4A9-275D-1838-D89832F4E990}"/>
              </a:ext>
            </a:extLst>
          </p:cNvPr>
          <p:cNvSpPr/>
          <p:nvPr userDrawn="1"/>
        </p:nvSpPr>
        <p:spPr>
          <a:xfrm rot="10800000">
            <a:off x="10987893" y="5770829"/>
            <a:ext cx="1323054" cy="1087171"/>
          </a:xfrm>
          <a:custGeom>
            <a:avLst/>
            <a:gdLst>
              <a:gd name="connsiteX0" fmla="*/ 132809 w 2659879"/>
              <a:gd name="connsiteY0" fmla="*/ 4505498 h 4505498"/>
              <a:gd name="connsiteX1" fmla="*/ 141122 w 2659879"/>
              <a:gd name="connsiteY1" fmla="*/ 4064923 h 4505498"/>
              <a:gd name="connsiteX2" fmla="*/ 1579224 w 2659879"/>
              <a:gd name="connsiteY2" fmla="*/ 2801389 h 4505498"/>
              <a:gd name="connsiteX3" fmla="*/ 2144489 w 2659879"/>
              <a:gd name="connsiteY3" fmla="*/ 606829 h 4505498"/>
              <a:gd name="connsiteX4" fmla="*/ 2659879 w 2659879"/>
              <a:gd name="connsiteY4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1497161"/>
              <a:gd name="connsiteY0" fmla="*/ 5258984 h 5258984"/>
              <a:gd name="connsiteX1" fmla="*/ 1479666 w 1497161"/>
              <a:gd name="connsiteY1" fmla="*/ 3430184 h 5258984"/>
              <a:gd name="connsiteX2" fmla="*/ 1172298 w 1497161"/>
              <a:gd name="connsiteY2" fmla="*/ 0 h 5258984"/>
              <a:gd name="connsiteX0" fmla="*/ 0 w 1510839"/>
              <a:gd name="connsiteY0" fmla="*/ 5258984 h 5258984"/>
              <a:gd name="connsiteX1" fmla="*/ 1479666 w 1510839"/>
              <a:gd name="connsiteY1" fmla="*/ 3430184 h 5258984"/>
              <a:gd name="connsiteX2" fmla="*/ 1172298 w 1510839"/>
              <a:gd name="connsiteY2" fmla="*/ 0 h 5258984"/>
              <a:gd name="connsiteX0" fmla="*/ 0 w 2372790"/>
              <a:gd name="connsiteY0" fmla="*/ 5258984 h 5258984"/>
              <a:gd name="connsiteX1" fmla="*/ 2356895 w 2372790"/>
              <a:gd name="connsiteY1" fmla="*/ 2612428 h 5258984"/>
              <a:gd name="connsiteX2" fmla="*/ 1172298 w 2372790"/>
              <a:gd name="connsiteY2" fmla="*/ 0 h 5258984"/>
              <a:gd name="connsiteX0" fmla="*/ 2371936 w 2372622"/>
              <a:gd name="connsiteY0" fmla="*/ 3846496 h 3846496"/>
              <a:gd name="connsiteX1" fmla="*/ 1234782 w 2372622"/>
              <a:gd name="connsiteY1" fmla="*/ 2612428 h 3846496"/>
              <a:gd name="connsiteX2" fmla="*/ 50185 w 2372622"/>
              <a:gd name="connsiteY2" fmla="*/ 0 h 3846496"/>
              <a:gd name="connsiteX0" fmla="*/ 2371936 w 2371936"/>
              <a:gd name="connsiteY0" fmla="*/ 3846496 h 3846496"/>
              <a:gd name="connsiteX1" fmla="*/ 1234782 w 2371936"/>
              <a:gd name="connsiteY1" fmla="*/ 2612428 h 3846496"/>
              <a:gd name="connsiteX2" fmla="*/ 50185 w 2371936"/>
              <a:gd name="connsiteY2" fmla="*/ 0 h 3846496"/>
              <a:gd name="connsiteX0" fmla="*/ 2374282 w 2374282"/>
              <a:gd name="connsiteY0" fmla="*/ 3846496 h 3846496"/>
              <a:gd name="connsiteX1" fmla="*/ 1177655 w 2374282"/>
              <a:gd name="connsiteY1" fmla="*/ 2069735 h 3846496"/>
              <a:gd name="connsiteX2" fmla="*/ 52531 w 2374282"/>
              <a:gd name="connsiteY2" fmla="*/ 0 h 3846496"/>
              <a:gd name="connsiteX0" fmla="*/ 3205467 w 3205467"/>
              <a:gd name="connsiteY0" fmla="*/ 1028955 h 2085603"/>
              <a:gd name="connsiteX1" fmla="*/ 1183650 w 3205467"/>
              <a:gd name="connsiteY1" fmla="*/ 2069735 h 2085603"/>
              <a:gd name="connsiteX2" fmla="*/ 58526 w 3205467"/>
              <a:gd name="connsiteY2" fmla="*/ 0 h 2085603"/>
              <a:gd name="connsiteX0" fmla="*/ 3205467 w 3205467"/>
              <a:gd name="connsiteY0" fmla="*/ 1028955 h 2169915"/>
              <a:gd name="connsiteX1" fmla="*/ 1183650 w 3205467"/>
              <a:gd name="connsiteY1" fmla="*/ 2069735 h 2169915"/>
              <a:gd name="connsiteX2" fmla="*/ 58526 w 3205467"/>
              <a:gd name="connsiteY2" fmla="*/ 0 h 2169915"/>
              <a:gd name="connsiteX0" fmla="*/ 3220482 w 3220482"/>
              <a:gd name="connsiteY0" fmla="*/ 1028955 h 2413710"/>
              <a:gd name="connsiteX1" fmla="*/ 960772 w 3220482"/>
              <a:gd name="connsiteY1" fmla="*/ 2359667 h 2413710"/>
              <a:gd name="connsiteX2" fmla="*/ 73541 w 3220482"/>
              <a:gd name="connsiteY2" fmla="*/ 0 h 2413710"/>
              <a:gd name="connsiteX0" fmla="*/ 2942185 w 2942185"/>
              <a:gd name="connsiteY0" fmla="*/ 991784 h 2407812"/>
              <a:gd name="connsiteX1" fmla="*/ 957538 w 2942185"/>
              <a:gd name="connsiteY1" fmla="*/ 2359667 h 2407812"/>
              <a:gd name="connsiteX2" fmla="*/ 70307 w 2942185"/>
              <a:gd name="connsiteY2" fmla="*/ 0 h 2407812"/>
              <a:gd name="connsiteX0" fmla="*/ 1984647 w 1984647"/>
              <a:gd name="connsiteY0" fmla="*/ 0 h 1416028"/>
              <a:gd name="connsiteX1" fmla="*/ 0 w 1984647"/>
              <a:gd name="connsiteY1" fmla="*/ 1367883 h 1416028"/>
              <a:gd name="connsiteX0" fmla="*/ 1984647 w 1984647"/>
              <a:gd name="connsiteY0" fmla="*/ 0 h 1373444"/>
              <a:gd name="connsiteX1" fmla="*/ 0 w 1984647"/>
              <a:gd name="connsiteY1" fmla="*/ 1367883 h 1373444"/>
              <a:gd name="connsiteX0" fmla="*/ 1984647 w 1984647"/>
              <a:gd name="connsiteY0" fmla="*/ 0 h 1371630"/>
              <a:gd name="connsiteX1" fmla="*/ 0 w 1984647"/>
              <a:gd name="connsiteY1" fmla="*/ 1367883 h 137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84647" h="1371630">
                <a:moveTo>
                  <a:pt x="1984647" y="0"/>
                </a:moveTo>
                <a:cubicBezTo>
                  <a:pt x="1911316" y="1224746"/>
                  <a:pt x="779739" y="1401870"/>
                  <a:pt x="0" y="1367883"/>
                </a:cubicBezTo>
              </a:path>
            </a:pathLst>
          </a:custGeom>
          <a:noFill/>
          <a:ln w="127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791B5D01-31F5-8272-4EC8-B3F222E09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832" y="1939925"/>
            <a:ext cx="9559636" cy="2852737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2E9A86DA-3BD2-E4C2-82BB-86FED21A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9832" y="5097929"/>
            <a:ext cx="9559636" cy="99172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562653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San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CB39DED-C566-6C59-FE59-08D31DD8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D55A-F24F-C646-A4C4-57E77EDF72BF}" type="datetime1">
              <a:rPr lang="sv-SE" smtClean="0"/>
              <a:t>2025-03-11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198C71B-C841-3CD7-91DF-F6FB96ACC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B960BDF-0BE6-BA20-81D2-B32297355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0077D-55B0-1E4E-8AB8-E051B9750EF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Frihandsfigur 6">
            <a:extLst>
              <a:ext uri="{FF2B5EF4-FFF2-40B4-BE49-F238E27FC236}">
                <a16:creationId xmlns:a16="http://schemas.microsoft.com/office/drawing/2014/main" id="{A7EB1C4B-A7C7-2078-334E-52340DA15CC0}"/>
              </a:ext>
            </a:extLst>
          </p:cNvPr>
          <p:cNvSpPr/>
          <p:nvPr userDrawn="1"/>
        </p:nvSpPr>
        <p:spPr>
          <a:xfrm rot="10800000">
            <a:off x="-52085" y="-7434"/>
            <a:ext cx="1932923" cy="1962264"/>
          </a:xfrm>
          <a:custGeom>
            <a:avLst/>
            <a:gdLst>
              <a:gd name="connsiteX0" fmla="*/ 132809 w 2659879"/>
              <a:gd name="connsiteY0" fmla="*/ 4505498 h 4505498"/>
              <a:gd name="connsiteX1" fmla="*/ 141122 w 2659879"/>
              <a:gd name="connsiteY1" fmla="*/ 4064923 h 4505498"/>
              <a:gd name="connsiteX2" fmla="*/ 1579224 w 2659879"/>
              <a:gd name="connsiteY2" fmla="*/ 2801389 h 4505498"/>
              <a:gd name="connsiteX3" fmla="*/ 2144489 w 2659879"/>
              <a:gd name="connsiteY3" fmla="*/ 606829 h 4505498"/>
              <a:gd name="connsiteX4" fmla="*/ 2659879 w 2659879"/>
              <a:gd name="connsiteY4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3685040"/>
              <a:gd name="connsiteY0" fmla="*/ 4537871 h 4537871"/>
              <a:gd name="connsiteX1" fmla="*/ 2654261 w 3685040"/>
              <a:gd name="connsiteY1" fmla="*/ 2701637 h 4537871"/>
              <a:gd name="connsiteX2" fmla="*/ 3685040 w 3685040"/>
              <a:gd name="connsiteY2" fmla="*/ 0 h 4537871"/>
              <a:gd name="connsiteX0" fmla="*/ 0 w 3685040"/>
              <a:gd name="connsiteY0" fmla="*/ 4537871 h 4537871"/>
              <a:gd name="connsiteX1" fmla="*/ 1821637 w 3685040"/>
              <a:gd name="connsiteY1" fmla="*/ 2805715 h 4537871"/>
              <a:gd name="connsiteX2" fmla="*/ 3685040 w 3685040"/>
              <a:gd name="connsiteY2" fmla="*/ 0 h 4537871"/>
              <a:gd name="connsiteX0" fmla="*/ 0 w 2800377"/>
              <a:gd name="connsiteY0" fmla="*/ 2842886 h 2842886"/>
              <a:gd name="connsiteX1" fmla="*/ 1821637 w 2800377"/>
              <a:gd name="connsiteY1" fmla="*/ 1110730 h 2842886"/>
              <a:gd name="connsiteX2" fmla="*/ 2800377 w 2800377"/>
              <a:gd name="connsiteY2" fmla="*/ 0 h 2842886"/>
              <a:gd name="connsiteX0" fmla="*/ 0 w 2800377"/>
              <a:gd name="connsiteY0" fmla="*/ 2842886 h 2842886"/>
              <a:gd name="connsiteX1" fmla="*/ 1821637 w 2800377"/>
              <a:gd name="connsiteY1" fmla="*/ 1110730 h 2842886"/>
              <a:gd name="connsiteX2" fmla="*/ 2800377 w 2800377"/>
              <a:gd name="connsiteY2" fmla="*/ 0 h 2842886"/>
              <a:gd name="connsiteX0" fmla="*/ 0 w 2800377"/>
              <a:gd name="connsiteY0" fmla="*/ 2842886 h 2842886"/>
              <a:gd name="connsiteX1" fmla="*/ 1702690 w 2800377"/>
              <a:gd name="connsiteY1" fmla="*/ 1304018 h 2842886"/>
              <a:gd name="connsiteX2" fmla="*/ 2800377 w 2800377"/>
              <a:gd name="connsiteY2" fmla="*/ 0 h 284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0377" h="2842886">
                <a:moveTo>
                  <a:pt x="0" y="2842886"/>
                </a:moveTo>
                <a:cubicBezTo>
                  <a:pt x="27016" y="1581776"/>
                  <a:pt x="1235961" y="1777832"/>
                  <a:pt x="1702690" y="1304018"/>
                </a:cubicBezTo>
                <a:cubicBezTo>
                  <a:pt x="2169420" y="830204"/>
                  <a:pt x="2177276" y="45298"/>
                  <a:pt x="2800377" y="0"/>
                </a:cubicBezTo>
              </a:path>
            </a:pathLst>
          </a:custGeom>
          <a:noFill/>
          <a:ln w="1143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Frihandsfigur 7">
            <a:extLst>
              <a:ext uri="{FF2B5EF4-FFF2-40B4-BE49-F238E27FC236}">
                <a16:creationId xmlns:a16="http://schemas.microsoft.com/office/drawing/2014/main" id="{427CA06C-B4A9-275D-1838-D89832F4E990}"/>
              </a:ext>
            </a:extLst>
          </p:cNvPr>
          <p:cNvSpPr/>
          <p:nvPr userDrawn="1"/>
        </p:nvSpPr>
        <p:spPr>
          <a:xfrm rot="10800000">
            <a:off x="10987893" y="5770829"/>
            <a:ext cx="1323054" cy="1087171"/>
          </a:xfrm>
          <a:custGeom>
            <a:avLst/>
            <a:gdLst>
              <a:gd name="connsiteX0" fmla="*/ 132809 w 2659879"/>
              <a:gd name="connsiteY0" fmla="*/ 4505498 h 4505498"/>
              <a:gd name="connsiteX1" fmla="*/ 141122 w 2659879"/>
              <a:gd name="connsiteY1" fmla="*/ 4064923 h 4505498"/>
              <a:gd name="connsiteX2" fmla="*/ 1579224 w 2659879"/>
              <a:gd name="connsiteY2" fmla="*/ 2801389 h 4505498"/>
              <a:gd name="connsiteX3" fmla="*/ 2144489 w 2659879"/>
              <a:gd name="connsiteY3" fmla="*/ 606829 h 4505498"/>
              <a:gd name="connsiteX4" fmla="*/ 2659879 w 2659879"/>
              <a:gd name="connsiteY4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1497161"/>
              <a:gd name="connsiteY0" fmla="*/ 5258984 h 5258984"/>
              <a:gd name="connsiteX1" fmla="*/ 1479666 w 1497161"/>
              <a:gd name="connsiteY1" fmla="*/ 3430184 h 5258984"/>
              <a:gd name="connsiteX2" fmla="*/ 1172298 w 1497161"/>
              <a:gd name="connsiteY2" fmla="*/ 0 h 5258984"/>
              <a:gd name="connsiteX0" fmla="*/ 0 w 1510839"/>
              <a:gd name="connsiteY0" fmla="*/ 5258984 h 5258984"/>
              <a:gd name="connsiteX1" fmla="*/ 1479666 w 1510839"/>
              <a:gd name="connsiteY1" fmla="*/ 3430184 h 5258984"/>
              <a:gd name="connsiteX2" fmla="*/ 1172298 w 1510839"/>
              <a:gd name="connsiteY2" fmla="*/ 0 h 5258984"/>
              <a:gd name="connsiteX0" fmla="*/ 0 w 2372790"/>
              <a:gd name="connsiteY0" fmla="*/ 5258984 h 5258984"/>
              <a:gd name="connsiteX1" fmla="*/ 2356895 w 2372790"/>
              <a:gd name="connsiteY1" fmla="*/ 2612428 h 5258984"/>
              <a:gd name="connsiteX2" fmla="*/ 1172298 w 2372790"/>
              <a:gd name="connsiteY2" fmla="*/ 0 h 5258984"/>
              <a:gd name="connsiteX0" fmla="*/ 2371936 w 2372622"/>
              <a:gd name="connsiteY0" fmla="*/ 3846496 h 3846496"/>
              <a:gd name="connsiteX1" fmla="*/ 1234782 w 2372622"/>
              <a:gd name="connsiteY1" fmla="*/ 2612428 h 3846496"/>
              <a:gd name="connsiteX2" fmla="*/ 50185 w 2372622"/>
              <a:gd name="connsiteY2" fmla="*/ 0 h 3846496"/>
              <a:gd name="connsiteX0" fmla="*/ 2371936 w 2371936"/>
              <a:gd name="connsiteY0" fmla="*/ 3846496 h 3846496"/>
              <a:gd name="connsiteX1" fmla="*/ 1234782 w 2371936"/>
              <a:gd name="connsiteY1" fmla="*/ 2612428 h 3846496"/>
              <a:gd name="connsiteX2" fmla="*/ 50185 w 2371936"/>
              <a:gd name="connsiteY2" fmla="*/ 0 h 3846496"/>
              <a:gd name="connsiteX0" fmla="*/ 2374282 w 2374282"/>
              <a:gd name="connsiteY0" fmla="*/ 3846496 h 3846496"/>
              <a:gd name="connsiteX1" fmla="*/ 1177655 w 2374282"/>
              <a:gd name="connsiteY1" fmla="*/ 2069735 h 3846496"/>
              <a:gd name="connsiteX2" fmla="*/ 52531 w 2374282"/>
              <a:gd name="connsiteY2" fmla="*/ 0 h 3846496"/>
              <a:gd name="connsiteX0" fmla="*/ 3205467 w 3205467"/>
              <a:gd name="connsiteY0" fmla="*/ 1028955 h 2085603"/>
              <a:gd name="connsiteX1" fmla="*/ 1183650 w 3205467"/>
              <a:gd name="connsiteY1" fmla="*/ 2069735 h 2085603"/>
              <a:gd name="connsiteX2" fmla="*/ 58526 w 3205467"/>
              <a:gd name="connsiteY2" fmla="*/ 0 h 2085603"/>
              <a:gd name="connsiteX0" fmla="*/ 3205467 w 3205467"/>
              <a:gd name="connsiteY0" fmla="*/ 1028955 h 2169915"/>
              <a:gd name="connsiteX1" fmla="*/ 1183650 w 3205467"/>
              <a:gd name="connsiteY1" fmla="*/ 2069735 h 2169915"/>
              <a:gd name="connsiteX2" fmla="*/ 58526 w 3205467"/>
              <a:gd name="connsiteY2" fmla="*/ 0 h 2169915"/>
              <a:gd name="connsiteX0" fmla="*/ 3220482 w 3220482"/>
              <a:gd name="connsiteY0" fmla="*/ 1028955 h 2413710"/>
              <a:gd name="connsiteX1" fmla="*/ 960772 w 3220482"/>
              <a:gd name="connsiteY1" fmla="*/ 2359667 h 2413710"/>
              <a:gd name="connsiteX2" fmla="*/ 73541 w 3220482"/>
              <a:gd name="connsiteY2" fmla="*/ 0 h 2413710"/>
              <a:gd name="connsiteX0" fmla="*/ 2942185 w 2942185"/>
              <a:gd name="connsiteY0" fmla="*/ 991784 h 2407812"/>
              <a:gd name="connsiteX1" fmla="*/ 957538 w 2942185"/>
              <a:gd name="connsiteY1" fmla="*/ 2359667 h 2407812"/>
              <a:gd name="connsiteX2" fmla="*/ 70307 w 2942185"/>
              <a:gd name="connsiteY2" fmla="*/ 0 h 2407812"/>
              <a:gd name="connsiteX0" fmla="*/ 1984647 w 1984647"/>
              <a:gd name="connsiteY0" fmla="*/ 0 h 1416028"/>
              <a:gd name="connsiteX1" fmla="*/ 0 w 1984647"/>
              <a:gd name="connsiteY1" fmla="*/ 1367883 h 1416028"/>
              <a:gd name="connsiteX0" fmla="*/ 1984647 w 1984647"/>
              <a:gd name="connsiteY0" fmla="*/ 0 h 1373444"/>
              <a:gd name="connsiteX1" fmla="*/ 0 w 1984647"/>
              <a:gd name="connsiteY1" fmla="*/ 1367883 h 1373444"/>
              <a:gd name="connsiteX0" fmla="*/ 1984647 w 1984647"/>
              <a:gd name="connsiteY0" fmla="*/ 0 h 1371630"/>
              <a:gd name="connsiteX1" fmla="*/ 0 w 1984647"/>
              <a:gd name="connsiteY1" fmla="*/ 1367883 h 137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84647" h="1371630">
                <a:moveTo>
                  <a:pt x="1984647" y="0"/>
                </a:moveTo>
                <a:cubicBezTo>
                  <a:pt x="1911316" y="1224746"/>
                  <a:pt x="779739" y="1401870"/>
                  <a:pt x="0" y="1367883"/>
                </a:cubicBezTo>
              </a:path>
            </a:pathLst>
          </a:custGeom>
          <a:noFill/>
          <a:ln w="127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555BF2C-0915-7823-2EB9-57D0E7D6C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832" y="1939925"/>
            <a:ext cx="9559636" cy="2852737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435E3B75-117D-0763-B906-784B8DF1E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9832" y="5097929"/>
            <a:ext cx="9559636" cy="99172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549084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B4483E-7602-DA4B-91E4-B22B477EE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775" y="1760111"/>
            <a:ext cx="3182938" cy="1285875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11F068C-EE56-094E-85B9-914E9B8A7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B6E5BF2-64F5-F74E-B3A5-C677EFBF2D2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4739231-CDFD-2548-9407-618138BBA176}" type="datetime1">
              <a:rPr lang="sv-SE" smtClean="0"/>
              <a:t>2025-03-11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147EC3B-1737-D043-91BF-BF58FA8E5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EE4B-213D-304B-BE6A-BD4AF3E100B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A0C32C75-BCDF-BC4E-97A2-A9B9DF81A8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37100" y="1805049"/>
            <a:ext cx="6080125" cy="4411601"/>
          </a:xfr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2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23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2pPr>
            <a:lvl3pPr marL="1143000" indent="-228600">
              <a:lnSpc>
                <a:spcPct val="100000"/>
              </a:lnSpc>
              <a:spcBef>
                <a:spcPts val="17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3pPr>
            <a:lvl4pPr marL="1600200" indent="-228600">
              <a:lnSpc>
                <a:spcPct val="100000"/>
              </a:lnSpc>
              <a:spcBef>
                <a:spcPts val="17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/>
            </a:lvl4pPr>
            <a:lvl5pPr marL="2057400" indent="-228600">
              <a:lnSpc>
                <a:spcPct val="100000"/>
              </a:lnSpc>
              <a:spcBef>
                <a:spcPts val="17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Frihandsfigur 5">
            <a:extLst>
              <a:ext uri="{FF2B5EF4-FFF2-40B4-BE49-F238E27FC236}">
                <a16:creationId xmlns:a16="http://schemas.microsoft.com/office/drawing/2014/main" id="{B4834D1F-85A2-FE1C-1832-8B8C901D140D}"/>
              </a:ext>
            </a:extLst>
          </p:cNvPr>
          <p:cNvSpPr/>
          <p:nvPr userDrawn="1"/>
        </p:nvSpPr>
        <p:spPr>
          <a:xfrm rot="4324246">
            <a:off x="9957670" y="3782349"/>
            <a:ext cx="1864674" cy="3346873"/>
          </a:xfrm>
          <a:custGeom>
            <a:avLst/>
            <a:gdLst>
              <a:gd name="connsiteX0" fmla="*/ 132809 w 2659879"/>
              <a:gd name="connsiteY0" fmla="*/ 4505498 h 4505498"/>
              <a:gd name="connsiteX1" fmla="*/ 141122 w 2659879"/>
              <a:gd name="connsiteY1" fmla="*/ 4064923 h 4505498"/>
              <a:gd name="connsiteX2" fmla="*/ 1579224 w 2659879"/>
              <a:gd name="connsiteY2" fmla="*/ 2801389 h 4505498"/>
              <a:gd name="connsiteX3" fmla="*/ 2144489 w 2659879"/>
              <a:gd name="connsiteY3" fmla="*/ 606829 h 4505498"/>
              <a:gd name="connsiteX4" fmla="*/ 2659879 w 2659879"/>
              <a:gd name="connsiteY4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1497161"/>
              <a:gd name="connsiteY0" fmla="*/ 5258984 h 5258984"/>
              <a:gd name="connsiteX1" fmla="*/ 1479666 w 1497161"/>
              <a:gd name="connsiteY1" fmla="*/ 3430184 h 5258984"/>
              <a:gd name="connsiteX2" fmla="*/ 1172298 w 1497161"/>
              <a:gd name="connsiteY2" fmla="*/ 0 h 5258984"/>
              <a:gd name="connsiteX0" fmla="*/ 0 w 1510839"/>
              <a:gd name="connsiteY0" fmla="*/ 5258984 h 5258984"/>
              <a:gd name="connsiteX1" fmla="*/ 1479666 w 1510839"/>
              <a:gd name="connsiteY1" fmla="*/ 3430184 h 5258984"/>
              <a:gd name="connsiteX2" fmla="*/ 1172298 w 1510839"/>
              <a:gd name="connsiteY2" fmla="*/ 0 h 5258984"/>
              <a:gd name="connsiteX0" fmla="*/ 0 w 2372790"/>
              <a:gd name="connsiteY0" fmla="*/ 5258984 h 5258984"/>
              <a:gd name="connsiteX1" fmla="*/ 2356895 w 2372790"/>
              <a:gd name="connsiteY1" fmla="*/ 2612428 h 5258984"/>
              <a:gd name="connsiteX2" fmla="*/ 1172298 w 2372790"/>
              <a:gd name="connsiteY2" fmla="*/ 0 h 5258984"/>
              <a:gd name="connsiteX0" fmla="*/ 2371936 w 2372622"/>
              <a:gd name="connsiteY0" fmla="*/ 3846496 h 3846496"/>
              <a:gd name="connsiteX1" fmla="*/ 1234782 w 2372622"/>
              <a:gd name="connsiteY1" fmla="*/ 2612428 h 3846496"/>
              <a:gd name="connsiteX2" fmla="*/ 50185 w 2372622"/>
              <a:gd name="connsiteY2" fmla="*/ 0 h 3846496"/>
              <a:gd name="connsiteX0" fmla="*/ 2371936 w 2371936"/>
              <a:gd name="connsiteY0" fmla="*/ 3846496 h 3846496"/>
              <a:gd name="connsiteX1" fmla="*/ 1234782 w 2371936"/>
              <a:gd name="connsiteY1" fmla="*/ 2612428 h 3846496"/>
              <a:gd name="connsiteX2" fmla="*/ 50185 w 2371936"/>
              <a:gd name="connsiteY2" fmla="*/ 0 h 3846496"/>
              <a:gd name="connsiteX0" fmla="*/ 2374282 w 2374282"/>
              <a:gd name="connsiteY0" fmla="*/ 3846496 h 3846496"/>
              <a:gd name="connsiteX1" fmla="*/ 1177655 w 2374282"/>
              <a:gd name="connsiteY1" fmla="*/ 2069735 h 3846496"/>
              <a:gd name="connsiteX2" fmla="*/ 52531 w 2374282"/>
              <a:gd name="connsiteY2" fmla="*/ 0 h 384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4282" h="3846496">
                <a:moveTo>
                  <a:pt x="2374282" y="3846496"/>
                </a:moveTo>
                <a:cubicBezTo>
                  <a:pt x="1137493" y="3782284"/>
                  <a:pt x="1564614" y="2710818"/>
                  <a:pt x="1177655" y="2069735"/>
                </a:cubicBezTo>
                <a:cubicBezTo>
                  <a:pt x="790697" y="1428652"/>
                  <a:pt x="-243467" y="1435483"/>
                  <a:pt x="52531" y="0"/>
                </a:cubicBezTo>
              </a:path>
            </a:pathLst>
          </a:custGeom>
          <a:noFill/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Frihandsfigur 6">
            <a:extLst>
              <a:ext uri="{FF2B5EF4-FFF2-40B4-BE49-F238E27FC236}">
                <a16:creationId xmlns:a16="http://schemas.microsoft.com/office/drawing/2014/main" id="{4F39EB9E-7488-C86F-F2FC-C9778F33A969}"/>
              </a:ext>
            </a:extLst>
          </p:cNvPr>
          <p:cNvSpPr/>
          <p:nvPr userDrawn="1"/>
        </p:nvSpPr>
        <p:spPr>
          <a:xfrm rot="5400000">
            <a:off x="41843" y="732395"/>
            <a:ext cx="1210330" cy="1294018"/>
          </a:xfrm>
          <a:custGeom>
            <a:avLst/>
            <a:gdLst>
              <a:gd name="connsiteX0" fmla="*/ 132809 w 2659879"/>
              <a:gd name="connsiteY0" fmla="*/ 4505498 h 4505498"/>
              <a:gd name="connsiteX1" fmla="*/ 141122 w 2659879"/>
              <a:gd name="connsiteY1" fmla="*/ 4064923 h 4505498"/>
              <a:gd name="connsiteX2" fmla="*/ 1579224 w 2659879"/>
              <a:gd name="connsiteY2" fmla="*/ 2801389 h 4505498"/>
              <a:gd name="connsiteX3" fmla="*/ 2144489 w 2659879"/>
              <a:gd name="connsiteY3" fmla="*/ 606829 h 4505498"/>
              <a:gd name="connsiteX4" fmla="*/ 2659879 w 2659879"/>
              <a:gd name="connsiteY4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46415 w 2527070"/>
              <a:gd name="connsiteY1" fmla="*/ 2801389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011680 w 2527070"/>
              <a:gd name="connsiteY2" fmla="*/ 606829 h 4505498"/>
              <a:gd name="connsiteX3" fmla="*/ 2527070 w 2527070"/>
              <a:gd name="connsiteY3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27070"/>
              <a:gd name="connsiteY0" fmla="*/ 4505498 h 4505498"/>
              <a:gd name="connsiteX1" fmla="*/ 1479666 w 2527070"/>
              <a:gd name="connsiteY1" fmla="*/ 2676698 h 4505498"/>
              <a:gd name="connsiteX2" fmla="*/ 2527070 w 2527070"/>
              <a:gd name="connsiteY2" fmla="*/ 0 h 4505498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2510445"/>
              <a:gd name="connsiteY0" fmla="*/ 4530437 h 4530437"/>
              <a:gd name="connsiteX1" fmla="*/ 1479666 w 2510445"/>
              <a:gd name="connsiteY1" fmla="*/ 2701637 h 4530437"/>
              <a:gd name="connsiteX2" fmla="*/ 2510445 w 2510445"/>
              <a:gd name="connsiteY2" fmla="*/ 0 h 4530437"/>
              <a:gd name="connsiteX0" fmla="*/ 0 w 1734882"/>
              <a:gd name="connsiteY0" fmla="*/ 2602461 h 2602461"/>
              <a:gd name="connsiteX1" fmla="*/ 1479666 w 1734882"/>
              <a:gd name="connsiteY1" fmla="*/ 773661 h 2602461"/>
              <a:gd name="connsiteX2" fmla="*/ 1734882 w 1734882"/>
              <a:gd name="connsiteY2" fmla="*/ 0 h 2602461"/>
              <a:gd name="connsiteX0" fmla="*/ 0 w 1734882"/>
              <a:gd name="connsiteY0" fmla="*/ 2602461 h 2602461"/>
              <a:gd name="connsiteX1" fmla="*/ 1734882 w 1734882"/>
              <a:gd name="connsiteY1" fmla="*/ 0 h 2602461"/>
              <a:gd name="connsiteX0" fmla="*/ 0 w 1734882"/>
              <a:gd name="connsiteY0" fmla="*/ 2602461 h 2602461"/>
              <a:gd name="connsiteX1" fmla="*/ 1734882 w 1734882"/>
              <a:gd name="connsiteY1" fmla="*/ 0 h 2602461"/>
              <a:gd name="connsiteX0" fmla="*/ 0 w 1734882"/>
              <a:gd name="connsiteY0" fmla="*/ 2602461 h 2602461"/>
              <a:gd name="connsiteX1" fmla="*/ 1734882 w 1734882"/>
              <a:gd name="connsiteY1" fmla="*/ 0 h 2602461"/>
              <a:gd name="connsiteX0" fmla="*/ 0 w 1673652"/>
              <a:gd name="connsiteY0" fmla="*/ 2602461 h 2602461"/>
              <a:gd name="connsiteX1" fmla="*/ 1673652 w 1673652"/>
              <a:gd name="connsiteY1" fmla="*/ 0 h 2602461"/>
              <a:gd name="connsiteX0" fmla="*/ 0 w 1674914"/>
              <a:gd name="connsiteY0" fmla="*/ 2602461 h 2602461"/>
              <a:gd name="connsiteX1" fmla="*/ 1673652 w 1674914"/>
              <a:gd name="connsiteY1" fmla="*/ 0 h 2602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74914" h="2602461">
                <a:moveTo>
                  <a:pt x="0" y="2602461"/>
                </a:moveTo>
                <a:cubicBezTo>
                  <a:pt x="6827" y="889631"/>
                  <a:pt x="1728054" y="1193761"/>
                  <a:pt x="1673652" y="0"/>
                </a:cubicBezTo>
              </a:path>
            </a:pathLst>
          </a:custGeom>
          <a:noFill/>
          <a:ln w="1143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0209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37412A2-B2BC-62BE-DCE7-EB8C5EDE5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4" y="862007"/>
            <a:ext cx="11075986" cy="10779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5CEA1A1-03B6-7C2C-A464-972B47889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213" y="2084119"/>
            <a:ext cx="11075987" cy="4161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6E4C8E3-FDC2-E7BF-6348-2A4F5DF3A1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59015" y="6416238"/>
            <a:ext cx="2706688" cy="2577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D33F35-DF0E-D940-999A-5C8E1D8B5435}" type="datetime1">
              <a:rPr lang="sv-SE" smtClean="0"/>
              <a:t>2025-03-11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4C122B-590B-BEAE-0075-E88C4B5AB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7213" y="6416238"/>
            <a:ext cx="2706688" cy="2577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21E6D19-364F-102B-8EC5-D0364480C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6512" y="6416238"/>
            <a:ext cx="2706688" cy="2577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D0077D-55B0-1E4E-8AB8-E051B9750EF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ACE8D82B-602D-B6F5-F305-D7D21FEB4657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805752" y="1"/>
            <a:ext cx="580496" cy="55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8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811" r:id="rId2"/>
    <p:sldLayoutId id="2147483812" r:id="rId3"/>
    <p:sldLayoutId id="2147483813" r:id="rId4"/>
    <p:sldLayoutId id="2147483833" r:id="rId5"/>
    <p:sldLayoutId id="2147483794" r:id="rId6"/>
    <p:sldLayoutId id="2147483795" r:id="rId7"/>
    <p:sldLayoutId id="2147483796" r:id="rId8"/>
    <p:sldLayoutId id="2147483798" r:id="rId9"/>
    <p:sldLayoutId id="2147483826" r:id="rId10"/>
    <p:sldLayoutId id="2147483830" r:id="rId11"/>
    <p:sldLayoutId id="2147483793" r:id="rId12"/>
    <p:sldLayoutId id="2147483817" r:id="rId13"/>
    <p:sldLayoutId id="2147483820" r:id="rId14"/>
    <p:sldLayoutId id="2147483831" r:id="rId15"/>
    <p:sldLayoutId id="2147483797" r:id="rId16"/>
    <p:sldLayoutId id="2147483818" r:id="rId17"/>
    <p:sldLayoutId id="2147483821" r:id="rId18"/>
    <p:sldLayoutId id="2147483802" r:id="rId19"/>
    <p:sldLayoutId id="2147483803" r:id="rId20"/>
    <p:sldLayoutId id="2147483827" r:id="rId21"/>
    <p:sldLayoutId id="2147483828" r:id="rId22"/>
    <p:sldLayoutId id="2147483829" r:id="rId23"/>
    <p:sldLayoutId id="2147483825" r:id="rId24"/>
    <p:sldLayoutId id="2147483815" r:id="rId25"/>
    <p:sldLayoutId id="2147483823" r:id="rId26"/>
    <p:sldLayoutId id="2147483824" r:id="rId27"/>
    <p:sldLayoutId id="2147483832" r:id="rId28"/>
    <p:sldLayoutId id="2147483814" r:id="rId29"/>
    <p:sldLayoutId id="2147483819" r:id="rId30"/>
    <p:sldLayoutId id="2147483822" r:id="rId31"/>
    <p:sldLayoutId id="2147483806" r:id="rId32"/>
    <p:sldLayoutId id="2147483810" r:id="rId33"/>
    <p:sldLayoutId id="2147483816" r:id="rId3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351" userDrawn="1">
          <p15:clr>
            <a:srgbClr val="F26B43"/>
          </p15:clr>
        </p15:guide>
        <p15:guide id="4" pos="828" userDrawn="1">
          <p15:clr>
            <a:srgbClr val="F26B43"/>
          </p15:clr>
        </p15:guide>
        <p15:guide id="5" pos="942" userDrawn="1">
          <p15:clr>
            <a:srgbClr val="F26B43"/>
          </p15:clr>
        </p15:guide>
        <p15:guide id="6" pos="1419" userDrawn="1">
          <p15:clr>
            <a:srgbClr val="F26B43"/>
          </p15:clr>
        </p15:guide>
        <p15:guide id="7" pos="1533" userDrawn="1">
          <p15:clr>
            <a:srgbClr val="F26B43"/>
          </p15:clr>
        </p15:guide>
        <p15:guide id="8" pos="2010" userDrawn="1">
          <p15:clr>
            <a:srgbClr val="F26B43"/>
          </p15:clr>
        </p15:guide>
        <p15:guide id="9" pos="2124" userDrawn="1">
          <p15:clr>
            <a:srgbClr val="F26B43"/>
          </p15:clr>
        </p15:guide>
        <p15:guide id="10" pos="2601" userDrawn="1">
          <p15:clr>
            <a:srgbClr val="F26B43"/>
          </p15:clr>
        </p15:guide>
        <p15:guide id="11" pos="2714" userDrawn="1">
          <p15:clr>
            <a:srgbClr val="F26B43"/>
          </p15:clr>
        </p15:guide>
        <p15:guide id="12" pos="3192" userDrawn="1">
          <p15:clr>
            <a:srgbClr val="F26B43"/>
          </p15:clr>
        </p15:guide>
        <p15:guide id="13" pos="3305" userDrawn="1">
          <p15:clr>
            <a:srgbClr val="F26B43"/>
          </p15:clr>
        </p15:guide>
        <p15:guide id="14" pos="3783" userDrawn="1">
          <p15:clr>
            <a:srgbClr val="F26B43"/>
          </p15:clr>
        </p15:guide>
        <p15:guide id="15" pos="3896" userDrawn="1">
          <p15:clr>
            <a:srgbClr val="F26B43"/>
          </p15:clr>
        </p15:guide>
        <p15:guide id="16" pos="4374" userDrawn="1">
          <p15:clr>
            <a:srgbClr val="F26B43"/>
          </p15:clr>
        </p15:guide>
        <p15:guide id="17" pos="4487" userDrawn="1">
          <p15:clr>
            <a:srgbClr val="F26B43"/>
          </p15:clr>
        </p15:guide>
        <p15:guide id="18" pos="4965" userDrawn="1">
          <p15:clr>
            <a:srgbClr val="F26B43"/>
          </p15:clr>
        </p15:guide>
        <p15:guide id="19" pos="5078" userDrawn="1">
          <p15:clr>
            <a:srgbClr val="F26B43"/>
          </p15:clr>
        </p15:guide>
        <p15:guide id="20" pos="5555" userDrawn="1">
          <p15:clr>
            <a:srgbClr val="F26B43"/>
          </p15:clr>
        </p15:guide>
        <p15:guide id="21" pos="5669" userDrawn="1">
          <p15:clr>
            <a:srgbClr val="F26B43"/>
          </p15:clr>
        </p15:guide>
        <p15:guide id="22" pos="6146" userDrawn="1">
          <p15:clr>
            <a:srgbClr val="F26B43"/>
          </p15:clr>
        </p15:guide>
        <p15:guide id="23" pos="6260" userDrawn="1">
          <p15:clr>
            <a:srgbClr val="F26B43"/>
          </p15:clr>
        </p15:guide>
        <p15:guide id="24" pos="6737" userDrawn="1">
          <p15:clr>
            <a:srgbClr val="F26B43"/>
          </p15:clr>
        </p15:guide>
        <p15:guide id="25" pos="6851" userDrawn="1">
          <p15:clr>
            <a:srgbClr val="F26B43"/>
          </p15:clr>
        </p15:guide>
        <p15:guide id="26" pos="7328" userDrawn="1">
          <p15:clr>
            <a:srgbClr val="F26B43"/>
          </p15:clr>
        </p15:guide>
        <p15:guide id="27" orient="horz" userDrawn="1">
          <p15:clr>
            <a:srgbClr val="F26B43"/>
          </p15:clr>
        </p15:guide>
        <p15:guide id="28" orient="horz" pos="4320" userDrawn="1">
          <p15:clr>
            <a:srgbClr val="F26B43"/>
          </p15:clr>
        </p15:guide>
        <p15:guide id="29" orient="horz" pos="544" userDrawn="1">
          <p15:clr>
            <a:srgbClr val="F26B43"/>
          </p15:clr>
        </p15:guide>
        <p15:guide id="30" orient="horz" pos="883" userDrawn="1">
          <p15:clr>
            <a:srgbClr val="F26B43"/>
          </p15:clr>
        </p15:guide>
        <p15:guide id="31" orient="horz" pos="1222" userDrawn="1">
          <p15:clr>
            <a:srgbClr val="F26B43"/>
          </p15:clr>
        </p15:guide>
        <p15:guide id="32" orient="horz" pos="1561" userDrawn="1">
          <p15:clr>
            <a:srgbClr val="F26B43"/>
          </p15:clr>
        </p15:guide>
        <p15:guide id="33" orient="horz" pos="1900" userDrawn="1">
          <p15:clr>
            <a:srgbClr val="F26B43"/>
          </p15:clr>
        </p15:guide>
        <p15:guide id="34" orient="horz" pos="2239" userDrawn="1">
          <p15:clr>
            <a:srgbClr val="F26B43"/>
          </p15:clr>
        </p15:guide>
        <p15:guide id="35" orient="horz" pos="2578" userDrawn="1">
          <p15:clr>
            <a:srgbClr val="F26B43"/>
          </p15:clr>
        </p15:guide>
        <p15:guide id="36" orient="horz" pos="2917" userDrawn="1">
          <p15:clr>
            <a:srgbClr val="F26B43"/>
          </p15:clr>
        </p15:guide>
        <p15:guide id="37" orient="horz" pos="3256" userDrawn="1">
          <p15:clr>
            <a:srgbClr val="F26B43"/>
          </p15:clr>
        </p15:guide>
        <p15:guide id="38" orient="horz" pos="3595" userDrawn="1">
          <p15:clr>
            <a:srgbClr val="F26B43"/>
          </p15:clr>
        </p15:guide>
        <p15:guide id="39" orient="horz" pos="39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26190C-061C-F82F-F759-7C1B850A56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>
                <a:cs typeface="Plus Jakarta Sans"/>
              </a:rPr>
              <a:t>Planera en friluftsaktivitet</a:t>
            </a:r>
          </a:p>
        </p:txBody>
      </p:sp>
    </p:spTree>
    <p:extLst>
      <p:ext uri="{BB962C8B-B14F-4D97-AF65-F5344CB8AC3E}">
        <p14:creationId xmlns:p14="http://schemas.microsoft.com/office/powerpoint/2010/main" val="3678370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9878C87-A142-757E-D08B-DC42C518C2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2441" b="12441"/>
          <a:stretch/>
        </p:blipFill>
        <p:spPr>
          <a:xfrm>
            <a:off x="6098490" y="219"/>
            <a:ext cx="6093510" cy="685734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2EABA79-1648-5652-EA1E-79E93159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146" y="2359731"/>
            <a:ext cx="4883067" cy="1077918"/>
          </a:xfrm>
        </p:spPr>
        <p:txBody>
          <a:bodyPr/>
          <a:lstStyle/>
          <a:p>
            <a:r>
              <a:rPr lang="en-US" dirty="0">
                <a:cs typeface="Plus Jakarta Sans"/>
              </a:rPr>
              <a:t>Vad </a:t>
            </a:r>
            <a:r>
              <a:rPr lang="en-US" dirty="0" err="1">
                <a:cs typeface="Plus Jakarta Sans"/>
              </a:rPr>
              <a:t>är</a:t>
            </a:r>
            <a:r>
              <a:rPr lang="en-US" dirty="0">
                <a:cs typeface="Plus Jakarta Sans"/>
              </a:rPr>
              <a:t> </a:t>
            </a:r>
            <a:r>
              <a:rPr lang="en-US" dirty="0" err="1">
                <a:cs typeface="Plus Jakarta Sans"/>
              </a:rPr>
              <a:t>friluftsliv</a:t>
            </a:r>
            <a:r>
              <a:rPr lang="en-US" dirty="0">
                <a:cs typeface="Plus Jakarta Sans"/>
              </a:rPr>
              <a:t>?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E29DE8-58B5-5CF0-7920-4E74EDFDB07D}"/>
              </a:ext>
            </a:extLst>
          </p:cNvPr>
          <p:cNvSpPr txBox="1"/>
          <p:nvPr/>
        </p:nvSpPr>
        <p:spPr>
          <a:xfrm>
            <a:off x="744371" y="3298120"/>
            <a:ext cx="3482281" cy="21441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sv" sz="2000" dirty="0">
                <a:solidFill>
                  <a:schemeClr val="tx2"/>
                </a:solidFill>
                <a:cs typeface="Plus Jakarta Sans"/>
              </a:rPr>
              <a:t>Egna erfarenheter?</a:t>
            </a:r>
            <a:endParaRPr lang="en-US" sz="2000" dirty="0">
              <a:solidFill>
                <a:schemeClr val="tx2"/>
              </a:solidFill>
              <a:cs typeface="Plus Jakarta Sans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sv" sz="2000" dirty="0">
                <a:solidFill>
                  <a:schemeClr val="tx2"/>
                </a:solidFill>
                <a:cs typeface="Plus Jakarta Sans"/>
              </a:rPr>
              <a:t>Exempel?</a:t>
            </a: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sv" sz="2000" dirty="0">
                <a:solidFill>
                  <a:schemeClr val="tx2"/>
                </a:solidFill>
                <a:cs typeface="Plus Jakarta Sans"/>
              </a:rPr>
              <a:t>Definition?</a:t>
            </a:r>
          </a:p>
          <a:p>
            <a:pPr>
              <a:spcBef>
                <a:spcPts val="1000"/>
              </a:spcBef>
            </a:pPr>
            <a:endParaRPr lang="sv" sz="2000" dirty="0">
              <a:solidFill>
                <a:schemeClr val="tx2"/>
              </a:solidFill>
              <a:cs typeface="Plus Jakarta Sans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endParaRPr lang="sv" sz="2000" dirty="0">
              <a:solidFill>
                <a:schemeClr val="tx2"/>
              </a:solidFill>
              <a:cs typeface="Plus Jakarta Sans"/>
            </a:endParaRPr>
          </a:p>
        </p:txBody>
      </p:sp>
    </p:spTree>
    <p:extLst>
      <p:ext uri="{BB962C8B-B14F-4D97-AF65-F5344CB8AC3E}">
        <p14:creationId xmlns:p14="http://schemas.microsoft.com/office/powerpoint/2010/main" val="964534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B9AC5DF-C40F-775E-2ACD-5CDA8DF87F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1720" r="21720"/>
          <a:stretch/>
        </p:blipFill>
        <p:spPr>
          <a:xfrm>
            <a:off x="6098490" y="219"/>
            <a:ext cx="6093510" cy="686699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A992802-7B73-6791-8A3E-4FC46BF7C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424" y="1820466"/>
            <a:ext cx="4883067" cy="1077918"/>
          </a:xfrm>
        </p:spPr>
        <p:txBody>
          <a:bodyPr/>
          <a:lstStyle/>
          <a:p>
            <a:r>
              <a:rPr lang="en-US" dirty="0" err="1">
                <a:cs typeface="Plus Jakarta Sans"/>
              </a:rPr>
              <a:t>Varför</a:t>
            </a:r>
            <a:r>
              <a:rPr lang="en-US" dirty="0">
                <a:cs typeface="Plus Jakarta Sans"/>
              </a:rPr>
              <a:t> </a:t>
            </a:r>
            <a:r>
              <a:rPr lang="en-US" dirty="0" err="1">
                <a:cs typeface="Plus Jakarta Sans"/>
              </a:rPr>
              <a:t>friluftsliv</a:t>
            </a:r>
            <a:r>
              <a:rPr lang="en-US" dirty="0">
                <a:cs typeface="Plus Jakarta Sans"/>
              </a:rPr>
              <a:t>?</a:t>
            </a:r>
            <a:br>
              <a:rPr lang="en-US" dirty="0">
                <a:cs typeface="Plus Jakarta Sans"/>
              </a:rPr>
            </a:br>
            <a:br>
              <a:rPr lang="en-US" dirty="0">
                <a:cs typeface="Plus Jakarta Sans"/>
              </a:rPr>
            </a:br>
            <a:br>
              <a:rPr lang="en-US" dirty="0">
                <a:cs typeface="Plus Jakarta Sans"/>
              </a:rPr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7677B5-475B-0A3E-0AC6-25B9D550C374}"/>
              </a:ext>
            </a:extLst>
          </p:cNvPr>
          <p:cNvSpPr txBox="1"/>
          <p:nvPr/>
        </p:nvSpPr>
        <p:spPr>
          <a:xfrm>
            <a:off x="766989" y="2763123"/>
            <a:ext cx="4165529" cy="25801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sv" sz="2000" dirty="0">
                <a:solidFill>
                  <a:schemeClr val="tx2"/>
                </a:solidFill>
                <a:cs typeface="Plus Jakarta Sans"/>
              </a:rPr>
              <a:t>Hälsa</a:t>
            </a: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sv" sz="2000" dirty="0">
                <a:solidFill>
                  <a:schemeClr val="tx2"/>
                </a:solidFill>
                <a:cs typeface="Plus Jakarta Sans"/>
              </a:rPr>
              <a:t>Fritt från tävling</a:t>
            </a: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sv" sz="2000" dirty="0">
                <a:solidFill>
                  <a:schemeClr val="tx2"/>
                </a:solidFill>
                <a:cs typeface="Plus Jakarta Sans"/>
              </a:rPr>
              <a:t>Miljö och ekonomi</a:t>
            </a: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sv" sz="2000" dirty="0">
                <a:solidFill>
                  <a:schemeClr val="tx2"/>
                </a:solidFill>
                <a:cs typeface="Plus Jakarta Sans"/>
              </a:rPr>
              <a:t>Viktiga kunskaper</a:t>
            </a: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sv" sz="2000" dirty="0">
                <a:solidFill>
                  <a:schemeClr val="tx2"/>
                </a:solidFill>
                <a:cs typeface="Plus Jakarta Sans"/>
              </a:rPr>
              <a:t>Del av läroplanen</a:t>
            </a: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endParaRPr lang="sv" sz="2000" dirty="0">
              <a:solidFill>
                <a:schemeClr val="tx2"/>
              </a:solidFill>
              <a:cs typeface="Plus Jakarta Sans"/>
            </a:endParaRPr>
          </a:p>
        </p:txBody>
      </p:sp>
    </p:spTree>
    <p:extLst>
      <p:ext uri="{BB962C8B-B14F-4D97-AF65-F5344CB8AC3E}">
        <p14:creationId xmlns:p14="http://schemas.microsoft.com/office/powerpoint/2010/main" val="3173699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502D29D-C81E-25D6-3CD5-C880A87965D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904" b="7904"/>
          <a:stretch/>
        </p:blipFill>
        <p:spPr>
          <a:xfrm>
            <a:off x="6098489" y="219"/>
            <a:ext cx="6093511" cy="6857345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3BC82-BFCC-A506-2B79-72A79F6D0C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0479" y="2253959"/>
            <a:ext cx="4883068" cy="4029849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sv" dirty="0">
              <a:cs typeface="Plus Jakarta Sans"/>
            </a:endParaRPr>
          </a:p>
          <a:p>
            <a:r>
              <a:rPr lang="sv" sz="2000" dirty="0">
                <a:cs typeface="Plus Jakarta Sans"/>
              </a:rPr>
              <a:t>Typ av aktivitet</a:t>
            </a:r>
            <a:endParaRPr lang="en-US" sz="2000">
              <a:cs typeface="Plus Jakarta Sans"/>
            </a:endParaRPr>
          </a:p>
          <a:p>
            <a:r>
              <a:rPr lang="sv" sz="2000" dirty="0">
                <a:cs typeface="Plus Jakarta Sans"/>
              </a:rPr>
              <a:t>Färdväg</a:t>
            </a:r>
            <a:endParaRPr lang="en-US" sz="2000">
              <a:cs typeface="Plus Jakarta Sans"/>
            </a:endParaRPr>
          </a:p>
          <a:p>
            <a:r>
              <a:rPr lang="sv" sz="2000" dirty="0">
                <a:cs typeface="Plus Jakarta Sans"/>
              </a:rPr>
              <a:t>Utrustning</a:t>
            </a:r>
            <a:endParaRPr lang="en-US" sz="2000">
              <a:cs typeface="Plus Jakarta Sans"/>
            </a:endParaRPr>
          </a:p>
          <a:p>
            <a:r>
              <a:rPr lang="sv" sz="2000" dirty="0">
                <a:cs typeface="Plus Jakarta Sans"/>
              </a:rPr>
              <a:t>Mat och dryck</a:t>
            </a:r>
            <a:endParaRPr lang="en-US" sz="2000">
              <a:cs typeface="Plus Jakarta Sans"/>
            </a:endParaRPr>
          </a:p>
          <a:p>
            <a:r>
              <a:rPr lang="sv" sz="2000" dirty="0">
                <a:cs typeface="Plus Jakarta Sans"/>
              </a:rPr>
              <a:t>Säkerhet</a:t>
            </a:r>
            <a:endParaRPr lang="en-US" sz="2000">
              <a:cs typeface="Plus Jakarta Sans"/>
            </a:endParaRPr>
          </a:p>
          <a:p>
            <a:r>
              <a:rPr lang="sv" sz="2000" dirty="0">
                <a:cs typeface="Plus Jakarta Sans"/>
              </a:rPr>
              <a:t>Regler</a:t>
            </a:r>
            <a:endParaRPr lang="en-US" sz="2000" dirty="0">
              <a:cs typeface="Plus Jakarta Sans"/>
            </a:endParaRPr>
          </a:p>
          <a:p>
            <a:endParaRPr lang="en-US" dirty="0">
              <a:cs typeface="Plus Jakarta San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8DBE0A-EA13-C7F4-3DBB-E58781FF4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481" y="1585425"/>
            <a:ext cx="5442510" cy="1077918"/>
          </a:xfrm>
        </p:spPr>
        <p:txBody>
          <a:bodyPr/>
          <a:lstStyle/>
          <a:p>
            <a:r>
              <a:rPr lang="en-US" dirty="0" err="1">
                <a:cs typeface="Plus Jakarta Sans"/>
              </a:rPr>
              <a:t>Planera</a:t>
            </a:r>
            <a:r>
              <a:rPr lang="en-US" dirty="0">
                <a:cs typeface="Plus Jakarta Sans"/>
              </a:rPr>
              <a:t> </a:t>
            </a:r>
            <a:r>
              <a:rPr lang="en-US" dirty="0" err="1">
                <a:cs typeface="Plus Jakarta Sans"/>
              </a:rPr>
              <a:t>en</a:t>
            </a:r>
            <a:r>
              <a:rPr lang="en-US" dirty="0">
                <a:cs typeface="Plus Jakarta Sans"/>
              </a:rPr>
              <a:t> </a:t>
            </a:r>
            <a:r>
              <a:rPr lang="en-US" dirty="0" err="1">
                <a:cs typeface="Plus Jakarta Sans"/>
              </a:rPr>
              <a:t>friluftsaktivitet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706511"/>
      </p:ext>
    </p:extLst>
  </p:cSld>
  <p:clrMapOvr>
    <a:masterClrMapping/>
  </p:clrMapOvr>
</p:sld>
</file>

<file path=ppt/theme/theme1.xml><?xml version="1.0" encoding="utf-8"?>
<a:theme xmlns:a="http://schemas.openxmlformats.org/drawingml/2006/main" name="Friluftsfrämjandet">
  <a:themeElements>
    <a:clrScheme name="Friluftsfrämjandet">
      <a:dk1>
        <a:srgbClr val="000000"/>
      </a:dk1>
      <a:lt1>
        <a:srgbClr val="FFFFFF"/>
      </a:lt1>
      <a:dk2>
        <a:srgbClr val="0A2463"/>
      </a:dk2>
      <a:lt2>
        <a:srgbClr val="CADBE8"/>
      </a:lt2>
      <a:accent1>
        <a:srgbClr val="4377BB"/>
      </a:accent1>
      <a:accent2>
        <a:srgbClr val="D1DBC9"/>
      </a:accent2>
      <a:accent3>
        <a:srgbClr val="668247"/>
      </a:accent3>
      <a:accent4>
        <a:srgbClr val="2B3C20"/>
      </a:accent4>
      <a:accent5>
        <a:srgbClr val="F8EBD7"/>
      </a:accent5>
      <a:accent6>
        <a:srgbClr val="D66930"/>
      </a:accent6>
      <a:hlink>
        <a:srgbClr val="4277BA"/>
      </a:hlink>
      <a:folHlink>
        <a:srgbClr val="2B5C98"/>
      </a:folHlink>
    </a:clrScheme>
    <a:fontScheme name="Office">
      <a:majorFont>
        <a:latin typeface="Plus Jakarta Sans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Plus Jakarta San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Is">
      <a:srgbClr val="CADBE8"/>
    </a:custClr>
    <a:custClr name="Himmel">
      <a:srgbClr val="4377BB"/>
    </a:custClr>
    <a:custClr name="Skymning">
      <a:srgbClr val="0A2463"/>
    </a:custClr>
    <a:custClr name="Lav">
      <a:srgbClr val="D1DBC9"/>
    </a:custClr>
    <a:custClr name="Blad">
      <a:srgbClr val="668247"/>
    </a:custClr>
    <a:custClr name="Mossa">
      <a:srgbClr val="2B3D21"/>
    </a:custClr>
    <a:custClr name="Sand">
      <a:srgbClr val="F8EBD7"/>
    </a:custClr>
    <a:custClr name="Höstlöv">
      <a:srgbClr val="D66930"/>
    </a:custClr>
    <a:custClr name="Bark">
      <a:srgbClr val="40241C"/>
    </a:custClr>
  </a:custClrLst>
  <a:extLst>
    <a:ext uri="{05A4C25C-085E-4340-85A3-A5531E510DB2}">
      <thm15:themeFamily xmlns:thm15="http://schemas.microsoft.com/office/thememl/2012/main" name="Friluftsframjandet_presentationsmall" id="{2B6E72DC-35B8-324E-BC35-57698ADF7063}" vid="{14DF14DD-C5A8-B44E-A125-7FF8710C007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62d0a72-bce4-463a-ae53-032a0ad5bed7">
      <Terms xmlns="http://schemas.microsoft.com/office/infopath/2007/PartnerControls"/>
    </lcf76f155ced4ddcb4097134ff3c332f>
    <TaxCatchAll xmlns="ac347944-8f14-4c3f-a450-90137267765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2F3CFBC3A5E8E46B4633F471B503B48" ma:contentTypeVersion="16" ma:contentTypeDescription="Skapa ett nytt dokument." ma:contentTypeScope="" ma:versionID="8d8223d0b80d577596d000f42628efda">
  <xsd:schema xmlns:xsd="http://www.w3.org/2001/XMLSchema" xmlns:xs="http://www.w3.org/2001/XMLSchema" xmlns:p="http://schemas.microsoft.com/office/2006/metadata/properties" xmlns:ns2="ac347944-8f14-4c3f-a450-901372677658" xmlns:ns3="862d0a72-bce4-463a-ae53-032a0ad5bed7" targetNamespace="http://schemas.microsoft.com/office/2006/metadata/properties" ma:root="true" ma:fieldsID="92e17a31b0286783a3a9a2dac19ab671" ns2:_="" ns3:_="">
    <xsd:import namespace="ac347944-8f14-4c3f-a450-901372677658"/>
    <xsd:import namespace="862d0a72-bce4-463a-ae53-032a0ad5bed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Location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347944-8f14-4c3f-a450-90137267765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ca88681e-f13c-41f2-9415-932ad488c70d}" ma:internalName="TaxCatchAll" ma:showField="CatchAllData" ma:web="ac347944-8f14-4c3f-a450-9013726776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2d0a72-bce4-463a-ae53-032a0ad5be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eringar" ma:readOnly="false" ma:fieldId="{5cf76f15-5ced-4ddc-b409-7134ff3c332f}" ma:taxonomyMulti="true" ma:sspId="91549e2a-0939-4b91-a29b-61ab0e116e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FF725F-6D1A-430E-8040-D620D44DB7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279524-6449-4B58-8902-111CAFA3FD31}">
  <ds:schemaRefs>
    <ds:schemaRef ds:uri="http://schemas.microsoft.com/office/2006/metadata/properties"/>
    <ds:schemaRef ds:uri="http://schemas.microsoft.com/office/infopath/2007/PartnerControls"/>
    <ds:schemaRef ds:uri="862d0a72-bce4-463a-ae53-032a0ad5bed7"/>
    <ds:schemaRef ds:uri="ac347944-8f14-4c3f-a450-901372677658"/>
  </ds:schemaRefs>
</ds:datastoreItem>
</file>

<file path=customXml/itemProps3.xml><?xml version="1.0" encoding="utf-8"?>
<ds:datastoreItem xmlns:ds="http://schemas.openxmlformats.org/officeDocument/2006/customXml" ds:itemID="{6BD1E5B9-64B0-4A40-B48D-355BD327A7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347944-8f14-4c3f-a450-901372677658"/>
    <ds:schemaRef ds:uri="862d0a72-bce4-463a-ae53-032a0ad5be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Friluftsframjandet_presentationsmall</Template>
  <TotalTime>2</TotalTime>
  <Words>85</Words>
  <Application>Microsoft Office PowerPoint</Application>
  <PresentationFormat>Bredbild</PresentationFormat>
  <Paragraphs>23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4</vt:i4>
      </vt:variant>
    </vt:vector>
  </HeadingPairs>
  <TitlesOfParts>
    <vt:vector size="5" baseType="lpstr">
      <vt:lpstr>Friluftsfrämjandet</vt:lpstr>
      <vt:lpstr>Planera en friluftsaktivitet</vt:lpstr>
      <vt:lpstr>Vad är friluftsliv?</vt:lpstr>
      <vt:lpstr>Varför friluftsliv?   </vt:lpstr>
      <vt:lpstr>Planera en friluftsaktivitet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Ylva Ågrahn</dc:creator>
  <cp:lastModifiedBy>Ylva Ågrahn</cp:lastModifiedBy>
  <cp:revision>238</cp:revision>
  <dcterms:created xsi:type="dcterms:W3CDTF">2024-12-03T09:53:42Z</dcterms:created>
  <dcterms:modified xsi:type="dcterms:W3CDTF">2025-03-11T08:53:56Z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0x01010062F3CFBC3A5E8E46B4633F471B503B48</vt:lpwstr>
  </property>
  <property fmtid="{D5CDD505-2E9C-101B-9397-08002B2CF9AE}" pid="3" name="MediaServiceImageTags">
    <vt:lpwstr/>
  </property>
</Properties>
</file>