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  <p:sldMasterId id="2147483664" r:id="rId5"/>
    <p:sldMasterId id="2147483701" r:id="rId6"/>
  </p:sldMasterIdLst>
  <p:notesMasterIdLst>
    <p:notesMasterId r:id="rId12"/>
  </p:notesMasterIdLst>
  <p:handoutMasterIdLst>
    <p:handoutMasterId r:id="rId13"/>
  </p:handoutMasterIdLst>
  <p:sldIdLst>
    <p:sldId id="266" r:id="rId7"/>
    <p:sldId id="274" r:id="rId8"/>
    <p:sldId id="277" r:id="rId9"/>
    <p:sldId id="278" r:id="rId10"/>
    <p:sldId id="262" r:id="rId11"/>
  </p:sldIdLst>
  <p:sldSz cx="9906000" cy="6858000" type="A4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9">
          <p15:clr>
            <a:srgbClr val="A4A3A4"/>
          </p15:clr>
        </p15:guide>
        <p15:guide id="2" orient="horz" pos="2275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4A1"/>
    <a:srgbClr val="EB5A22"/>
    <a:srgbClr val="FCD331"/>
    <a:srgbClr val="E22D6C"/>
    <a:srgbClr val="7CBC35"/>
    <a:srgbClr val="0E548D"/>
    <a:srgbClr val="5B5A4B"/>
    <a:srgbClr val="E311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57558-7445-4EC9-AF8B-EC443D98B258}" v="172" dt="2022-03-01T15:59:41.561"/>
    <p1510:client id="{0FF3422F-BB6F-48F8-91D5-2E84B0642284}" v="70" dt="2022-03-01T16:19:41.357"/>
    <p1510:client id="{6D3A7567-5F80-431C-90AF-1A8279C51398}" v="440" dt="2022-02-20T19:32:13.583"/>
    <p1510:client id="{7C1793EC-2F8C-40F7-A365-F621DFC515CE}" v="22" dt="2021-02-16T09:48:19.820"/>
    <p1510:client id="{D31A6B25-686D-455B-AC5F-6472727B01C6}" v="22" dt="2022-02-20T19:14:29.280"/>
    <p1510:client id="{E330F321-77ED-4941-8BC7-19BDDB22AE98}" v="8" dt="2021-02-16T09:44:01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979"/>
        <p:guide orient="horz" pos="2275"/>
        <p:guide pos="312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da Roos" userId="S::ida.roos@friluftsframjandet.se::9f13aad3-36c5-44e0-808f-d1676a3cfe2d" providerId="AD" clId="Web-{E330F321-77ED-4941-8BC7-19BDDB22AE98}"/>
    <pc:docChg chg="modSld">
      <pc:chgData name="Ida Roos" userId="S::ida.roos@friluftsframjandet.se::9f13aad3-36c5-44e0-808f-d1676a3cfe2d" providerId="AD" clId="Web-{E330F321-77ED-4941-8BC7-19BDDB22AE98}" dt="2021-02-16T09:44:01.155" v="7" actId="20577"/>
      <pc:docMkLst>
        <pc:docMk/>
      </pc:docMkLst>
      <pc:sldChg chg="modSp">
        <pc:chgData name="Ida Roos" userId="S::ida.roos@friluftsframjandet.se::9f13aad3-36c5-44e0-808f-d1676a3cfe2d" providerId="AD" clId="Web-{E330F321-77ED-4941-8BC7-19BDDB22AE98}" dt="2021-02-16T09:44:01.155" v="7" actId="20577"/>
        <pc:sldMkLst>
          <pc:docMk/>
          <pc:sldMk cId="4102270918" sldId="266"/>
        </pc:sldMkLst>
        <pc:spChg chg="mod">
          <ac:chgData name="Ida Roos" userId="S::ida.roos@friluftsframjandet.se::9f13aad3-36c5-44e0-808f-d1676a3cfe2d" providerId="AD" clId="Web-{E330F321-77ED-4941-8BC7-19BDDB22AE98}" dt="2021-02-16T09:44:01.155" v="7" actId="20577"/>
          <ac:spMkLst>
            <pc:docMk/>
            <pc:sldMk cId="4102270918" sldId="266"/>
            <ac:spMk id="2" creationId="{00000000-0000-0000-0000-000000000000}"/>
          </ac:spMkLst>
        </pc:spChg>
      </pc:sldChg>
    </pc:docChg>
  </pc:docChgLst>
  <pc:docChgLst>
    <pc:chgData name="Ida Roos" userId="S::ida.roos@friluftsframjandet.se::9f13aad3-36c5-44e0-808f-d1676a3cfe2d" providerId="AD" clId="Web-{6D3A7567-5F80-431C-90AF-1A8279C51398}"/>
    <pc:docChg chg="modSld">
      <pc:chgData name="Ida Roos" userId="S::ida.roos@friluftsframjandet.se::9f13aad3-36c5-44e0-808f-d1676a3cfe2d" providerId="AD" clId="Web-{6D3A7567-5F80-431C-90AF-1A8279C51398}" dt="2022-02-20T19:32:13.583" v="226" actId="1076"/>
      <pc:docMkLst>
        <pc:docMk/>
      </pc:docMkLst>
      <pc:sldChg chg="modSp">
        <pc:chgData name="Ida Roos" userId="S::ida.roos@friluftsframjandet.se::9f13aad3-36c5-44e0-808f-d1676a3cfe2d" providerId="AD" clId="Web-{6D3A7567-5F80-431C-90AF-1A8279C51398}" dt="2022-02-20T19:32:13.583" v="226" actId="1076"/>
        <pc:sldMkLst>
          <pc:docMk/>
          <pc:sldMk cId="1922662940" sldId="274"/>
        </pc:sldMkLst>
        <pc:spChg chg="mod">
          <ac:chgData name="Ida Roos" userId="S::ida.roos@friluftsframjandet.se::9f13aad3-36c5-44e0-808f-d1676a3cfe2d" providerId="AD" clId="Web-{6D3A7567-5F80-431C-90AF-1A8279C51398}" dt="2022-02-20T19:32:13.583" v="226" actId="1076"/>
          <ac:spMkLst>
            <pc:docMk/>
            <pc:sldMk cId="1922662940" sldId="274"/>
            <ac:spMk id="4" creationId="{1CDB1799-2813-4814-8CC8-DF45DB2F4587}"/>
          </ac:spMkLst>
        </pc:spChg>
      </pc:sldChg>
      <pc:sldChg chg="modSp">
        <pc:chgData name="Ida Roos" userId="S::ida.roos@friluftsframjandet.se::9f13aad3-36c5-44e0-808f-d1676a3cfe2d" providerId="AD" clId="Web-{6D3A7567-5F80-431C-90AF-1A8279C51398}" dt="2022-02-20T19:32:06.599" v="225" actId="1076"/>
        <pc:sldMkLst>
          <pc:docMk/>
          <pc:sldMk cId="4286905275" sldId="277"/>
        </pc:sldMkLst>
        <pc:spChg chg="mod">
          <ac:chgData name="Ida Roos" userId="S::ida.roos@friluftsframjandet.se::9f13aad3-36c5-44e0-808f-d1676a3cfe2d" providerId="AD" clId="Web-{6D3A7567-5F80-431C-90AF-1A8279C51398}" dt="2022-02-20T19:32:06.599" v="225" actId="1076"/>
          <ac:spMkLst>
            <pc:docMk/>
            <pc:sldMk cId="4286905275" sldId="277"/>
            <ac:spMk id="3" creationId="{5B66E0E0-B138-445E-9A85-74A95A9F07EF}"/>
          </ac:spMkLst>
        </pc:spChg>
      </pc:sldChg>
    </pc:docChg>
  </pc:docChgLst>
  <pc:docChgLst>
    <pc:chgData name="Ida Roos" userId="S::ida.roos@friluftsframjandet.se::9f13aad3-36c5-44e0-808f-d1676a3cfe2d" providerId="AD" clId="Web-{0FF3422F-BB6F-48F8-91D5-2E84B0642284}"/>
    <pc:docChg chg="modSld">
      <pc:chgData name="Ida Roos" userId="S::ida.roos@friluftsframjandet.se::9f13aad3-36c5-44e0-808f-d1676a3cfe2d" providerId="AD" clId="Web-{0FF3422F-BB6F-48F8-91D5-2E84B0642284}" dt="2022-03-01T16:19:41.357" v="56" actId="20577"/>
      <pc:docMkLst>
        <pc:docMk/>
      </pc:docMkLst>
      <pc:sldChg chg="addSp delSp modSp">
        <pc:chgData name="Ida Roos" userId="S::ida.roos@friluftsframjandet.se::9f13aad3-36c5-44e0-808f-d1676a3cfe2d" providerId="AD" clId="Web-{0FF3422F-BB6F-48F8-91D5-2E84B0642284}" dt="2022-03-01T16:19:41.357" v="56" actId="20577"/>
        <pc:sldMkLst>
          <pc:docMk/>
          <pc:sldMk cId="1316287609" sldId="278"/>
        </pc:sldMkLst>
        <pc:spChg chg="add del">
          <ac:chgData name="Ida Roos" userId="S::ida.roos@friluftsframjandet.se::9f13aad3-36c5-44e0-808f-d1676a3cfe2d" providerId="AD" clId="Web-{0FF3422F-BB6F-48F8-91D5-2E84B0642284}" dt="2022-03-01T16:17:27.479" v="23"/>
          <ac:spMkLst>
            <pc:docMk/>
            <pc:sldMk cId="1316287609" sldId="278"/>
            <ac:spMk id="2" creationId="{CEC09D8D-C76A-40F6-B01D-8E0890EED07E}"/>
          </ac:spMkLst>
        </pc:spChg>
        <pc:spChg chg="add mod">
          <ac:chgData name="Ida Roos" userId="S::ida.roos@friluftsframjandet.se::9f13aad3-36c5-44e0-808f-d1676a3cfe2d" providerId="AD" clId="Web-{0FF3422F-BB6F-48F8-91D5-2E84B0642284}" dt="2022-03-01T16:19:41.357" v="56" actId="20577"/>
          <ac:spMkLst>
            <pc:docMk/>
            <pc:sldMk cId="1316287609" sldId="278"/>
            <ac:spMk id="3" creationId="{D2F3996C-B015-46AB-8A38-6EEE96697CC8}"/>
          </ac:spMkLst>
        </pc:spChg>
      </pc:sldChg>
    </pc:docChg>
  </pc:docChgLst>
  <pc:docChgLst>
    <pc:chgData name="Ida Roos" userId="S::ida.roos@friluftsframjandet.se::9f13aad3-36c5-44e0-808f-d1676a3cfe2d" providerId="AD" clId="Web-{D31A6B25-686D-455B-AC5F-6472727B01C6}"/>
    <pc:docChg chg="modSld">
      <pc:chgData name="Ida Roos" userId="S::ida.roos@friluftsframjandet.se::9f13aad3-36c5-44e0-808f-d1676a3cfe2d" providerId="AD" clId="Web-{D31A6B25-686D-455B-AC5F-6472727B01C6}" dt="2022-02-20T19:14:29.280" v="11" actId="20577"/>
      <pc:docMkLst>
        <pc:docMk/>
      </pc:docMkLst>
      <pc:sldChg chg="modSp">
        <pc:chgData name="Ida Roos" userId="S::ida.roos@friluftsframjandet.se::9f13aad3-36c5-44e0-808f-d1676a3cfe2d" providerId="AD" clId="Web-{D31A6B25-686D-455B-AC5F-6472727B01C6}" dt="2022-02-20T19:13:17.591" v="5" actId="20577"/>
        <pc:sldMkLst>
          <pc:docMk/>
          <pc:sldMk cId="4102270918" sldId="266"/>
        </pc:sldMkLst>
        <pc:spChg chg="mod">
          <ac:chgData name="Ida Roos" userId="S::ida.roos@friluftsframjandet.se::9f13aad3-36c5-44e0-808f-d1676a3cfe2d" providerId="AD" clId="Web-{D31A6B25-686D-455B-AC5F-6472727B01C6}" dt="2022-02-20T19:13:00.950" v="1" actId="20577"/>
          <ac:spMkLst>
            <pc:docMk/>
            <pc:sldMk cId="4102270918" sldId="266"/>
            <ac:spMk id="2" creationId="{00000000-0000-0000-0000-000000000000}"/>
          </ac:spMkLst>
        </pc:spChg>
        <pc:spChg chg="mod">
          <ac:chgData name="Ida Roos" userId="S::ida.roos@friluftsframjandet.se::9f13aad3-36c5-44e0-808f-d1676a3cfe2d" providerId="AD" clId="Web-{D31A6B25-686D-455B-AC5F-6472727B01C6}" dt="2022-02-20T19:13:17.591" v="5" actId="20577"/>
          <ac:spMkLst>
            <pc:docMk/>
            <pc:sldMk cId="4102270918" sldId="266"/>
            <ac:spMk id="4" creationId="{00000000-0000-0000-0000-000000000000}"/>
          </ac:spMkLst>
        </pc:spChg>
      </pc:sldChg>
      <pc:sldChg chg="modSp">
        <pc:chgData name="Ida Roos" userId="S::ida.roos@friluftsframjandet.se::9f13aad3-36c5-44e0-808f-d1676a3cfe2d" providerId="AD" clId="Web-{D31A6B25-686D-455B-AC5F-6472727B01C6}" dt="2022-02-20T19:13:32.732" v="7" actId="20577"/>
        <pc:sldMkLst>
          <pc:docMk/>
          <pc:sldMk cId="1922662940" sldId="274"/>
        </pc:sldMkLst>
        <pc:spChg chg="mod">
          <ac:chgData name="Ida Roos" userId="S::ida.roos@friluftsframjandet.se::9f13aad3-36c5-44e0-808f-d1676a3cfe2d" providerId="AD" clId="Web-{D31A6B25-686D-455B-AC5F-6472727B01C6}" dt="2022-02-20T19:13:32.732" v="7" actId="20577"/>
          <ac:spMkLst>
            <pc:docMk/>
            <pc:sldMk cId="1922662940" sldId="274"/>
            <ac:spMk id="2" creationId="{61FA7193-A126-4C3D-9855-222A5A709547}"/>
          </ac:spMkLst>
        </pc:spChg>
      </pc:sldChg>
      <pc:sldChg chg="modSp">
        <pc:chgData name="Ida Roos" userId="S::ida.roos@friluftsframjandet.se::9f13aad3-36c5-44e0-808f-d1676a3cfe2d" providerId="AD" clId="Web-{D31A6B25-686D-455B-AC5F-6472727B01C6}" dt="2022-02-20T19:14:29.280" v="11" actId="20577"/>
        <pc:sldMkLst>
          <pc:docMk/>
          <pc:sldMk cId="4286905275" sldId="277"/>
        </pc:sldMkLst>
        <pc:spChg chg="mod">
          <ac:chgData name="Ida Roos" userId="S::ida.roos@friluftsframjandet.se::9f13aad3-36c5-44e0-808f-d1676a3cfe2d" providerId="AD" clId="Web-{D31A6B25-686D-455B-AC5F-6472727B01C6}" dt="2022-02-20T19:14:29.280" v="11" actId="20577"/>
          <ac:spMkLst>
            <pc:docMk/>
            <pc:sldMk cId="4286905275" sldId="277"/>
            <ac:spMk id="2" creationId="{61FA7193-A126-4C3D-9855-222A5A709547}"/>
          </ac:spMkLst>
        </pc:spChg>
      </pc:sldChg>
    </pc:docChg>
  </pc:docChgLst>
  <pc:docChgLst>
    <pc:chgData name="Ida Roos" userId="S::ida.roos@friluftsframjandet.se::9f13aad3-36c5-44e0-808f-d1676a3cfe2d" providerId="AD" clId="Web-{7C1793EC-2F8C-40F7-A365-F621DFC515CE}"/>
    <pc:docChg chg="delSld modSld">
      <pc:chgData name="Ida Roos" userId="S::ida.roos@friluftsframjandet.se::9f13aad3-36c5-44e0-808f-d1676a3cfe2d" providerId="AD" clId="Web-{7C1793EC-2F8C-40F7-A365-F621DFC515CE}" dt="2021-02-16T09:48:19.820" v="11" actId="20577"/>
      <pc:docMkLst>
        <pc:docMk/>
      </pc:docMkLst>
      <pc:sldChg chg="modSp">
        <pc:chgData name="Ida Roos" userId="S::ida.roos@friluftsframjandet.se::9f13aad3-36c5-44e0-808f-d1676a3cfe2d" providerId="AD" clId="Web-{7C1793EC-2F8C-40F7-A365-F621DFC515CE}" dt="2021-02-16T09:48:19.820" v="11" actId="20577"/>
        <pc:sldMkLst>
          <pc:docMk/>
          <pc:sldMk cId="4102270918" sldId="266"/>
        </pc:sldMkLst>
        <pc:spChg chg="mod">
          <ac:chgData name="Ida Roos" userId="S::ida.roos@friluftsframjandet.se::9f13aad3-36c5-44e0-808f-d1676a3cfe2d" providerId="AD" clId="Web-{7C1793EC-2F8C-40F7-A365-F621DFC515CE}" dt="2021-02-16T09:48:19.820" v="11" actId="20577"/>
          <ac:spMkLst>
            <pc:docMk/>
            <pc:sldMk cId="4102270918" sldId="266"/>
            <ac:spMk id="2" creationId="{00000000-0000-0000-0000-000000000000}"/>
          </ac:spMkLst>
        </pc:spChg>
        <pc:spChg chg="mod">
          <ac:chgData name="Ida Roos" userId="S::ida.roos@friluftsframjandet.se::9f13aad3-36c5-44e0-808f-d1676a3cfe2d" providerId="AD" clId="Web-{7C1793EC-2F8C-40F7-A365-F621DFC515CE}" dt="2021-02-16T09:47:31.161" v="3" actId="20577"/>
          <ac:spMkLst>
            <pc:docMk/>
            <pc:sldMk cId="4102270918" sldId="266"/>
            <ac:spMk id="4" creationId="{00000000-0000-0000-0000-000000000000}"/>
          </ac:spMkLst>
        </pc:spChg>
      </pc:sldChg>
      <pc:sldChg chg="modSp">
        <pc:chgData name="Ida Roos" userId="S::ida.roos@friluftsframjandet.se::9f13aad3-36c5-44e0-808f-d1676a3cfe2d" providerId="AD" clId="Web-{7C1793EC-2F8C-40F7-A365-F621DFC515CE}" dt="2021-02-16T09:47:43.818" v="5" actId="20577"/>
        <pc:sldMkLst>
          <pc:docMk/>
          <pc:sldMk cId="1922662940" sldId="274"/>
        </pc:sldMkLst>
        <pc:spChg chg="mod">
          <ac:chgData name="Ida Roos" userId="S::ida.roos@friluftsframjandet.se::9f13aad3-36c5-44e0-808f-d1676a3cfe2d" providerId="AD" clId="Web-{7C1793EC-2F8C-40F7-A365-F621DFC515CE}" dt="2021-02-16T09:47:43.818" v="5" actId="20577"/>
          <ac:spMkLst>
            <pc:docMk/>
            <pc:sldMk cId="1922662940" sldId="274"/>
            <ac:spMk id="2" creationId="{61FA7193-A126-4C3D-9855-222A5A709547}"/>
          </ac:spMkLst>
        </pc:spChg>
      </pc:sldChg>
      <pc:sldChg chg="del">
        <pc:chgData name="Ida Roos" userId="S::ida.roos@friluftsframjandet.se::9f13aad3-36c5-44e0-808f-d1676a3cfe2d" providerId="AD" clId="Web-{7C1793EC-2F8C-40F7-A365-F621DFC515CE}" dt="2021-02-16T09:47:56.428" v="9"/>
        <pc:sldMkLst>
          <pc:docMk/>
          <pc:sldMk cId="700674742" sldId="276"/>
        </pc:sldMkLst>
      </pc:sldChg>
      <pc:sldChg chg="modSp">
        <pc:chgData name="Ida Roos" userId="S::ida.roos@friluftsframjandet.se::9f13aad3-36c5-44e0-808f-d1676a3cfe2d" providerId="AD" clId="Web-{7C1793EC-2F8C-40F7-A365-F621DFC515CE}" dt="2021-02-16T09:47:53.459" v="8" actId="20577"/>
        <pc:sldMkLst>
          <pc:docMk/>
          <pc:sldMk cId="4286905275" sldId="277"/>
        </pc:sldMkLst>
        <pc:spChg chg="mod">
          <ac:chgData name="Ida Roos" userId="S::ida.roos@friluftsframjandet.se::9f13aad3-36c5-44e0-808f-d1676a3cfe2d" providerId="AD" clId="Web-{7C1793EC-2F8C-40F7-A365-F621DFC515CE}" dt="2021-02-16T09:47:53.459" v="8" actId="20577"/>
          <ac:spMkLst>
            <pc:docMk/>
            <pc:sldMk cId="4286905275" sldId="277"/>
            <ac:spMk id="2" creationId="{61FA7193-A126-4C3D-9855-222A5A709547}"/>
          </ac:spMkLst>
        </pc:spChg>
      </pc:sldChg>
    </pc:docChg>
  </pc:docChgLst>
  <pc:docChgLst>
    <pc:chgData name="Ida Roos" userId="S::ida.roos@friluftsframjandet.se::9f13aad3-36c5-44e0-808f-d1676a3cfe2d" providerId="AD" clId="Web-{07057558-7445-4EC9-AF8B-EC443D98B258}"/>
    <pc:docChg chg="addSld modSld">
      <pc:chgData name="Ida Roos" userId="S::ida.roos@friluftsframjandet.se::9f13aad3-36c5-44e0-808f-d1676a3cfe2d" providerId="AD" clId="Web-{07057558-7445-4EC9-AF8B-EC443D98B258}" dt="2022-03-01T15:59:41.561" v="89"/>
      <pc:docMkLst>
        <pc:docMk/>
      </pc:docMkLst>
      <pc:sldChg chg="modSp">
        <pc:chgData name="Ida Roos" userId="S::ida.roos@friluftsframjandet.se::9f13aad3-36c5-44e0-808f-d1676a3cfe2d" providerId="AD" clId="Web-{07057558-7445-4EC9-AF8B-EC443D98B258}" dt="2022-03-01T15:58:56.778" v="88" actId="1076"/>
        <pc:sldMkLst>
          <pc:docMk/>
          <pc:sldMk cId="4286905275" sldId="277"/>
        </pc:sldMkLst>
        <pc:spChg chg="mod">
          <ac:chgData name="Ida Roos" userId="S::ida.roos@friluftsframjandet.se::9f13aad3-36c5-44e0-808f-d1676a3cfe2d" providerId="AD" clId="Web-{07057558-7445-4EC9-AF8B-EC443D98B258}" dt="2022-03-01T15:58:56.778" v="88" actId="1076"/>
          <ac:spMkLst>
            <pc:docMk/>
            <pc:sldMk cId="4286905275" sldId="277"/>
            <ac:spMk id="2" creationId="{61FA7193-A126-4C3D-9855-222A5A709547}"/>
          </ac:spMkLst>
        </pc:spChg>
        <pc:spChg chg="mod">
          <ac:chgData name="Ida Roos" userId="S::ida.roos@friluftsframjandet.se::9f13aad3-36c5-44e0-808f-d1676a3cfe2d" providerId="AD" clId="Web-{07057558-7445-4EC9-AF8B-EC443D98B258}" dt="2022-03-01T15:58:51.669" v="87" actId="14100"/>
          <ac:spMkLst>
            <pc:docMk/>
            <pc:sldMk cId="4286905275" sldId="277"/>
            <ac:spMk id="3" creationId="{5B66E0E0-B138-445E-9A85-74A95A9F07EF}"/>
          </ac:spMkLst>
        </pc:spChg>
      </pc:sldChg>
      <pc:sldChg chg="new">
        <pc:chgData name="Ida Roos" userId="S::ida.roos@friluftsframjandet.se::9f13aad3-36c5-44e0-808f-d1676a3cfe2d" providerId="AD" clId="Web-{07057558-7445-4EC9-AF8B-EC443D98B258}" dt="2022-03-01T15:59:41.561" v="89"/>
        <pc:sldMkLst>
          <pc:docMk/>
          <pc:sldMk cId="1316287609" sldId="2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150F4D8-8B7D-4E00-B987-9E62BDC30DB5}" type="datetimeFigureOut">
              <a:rPr lang="sv-SE" altLang="sv-SE"/>
              <a:pPr/>
              <a:t>2022-03-01</a:t>
            </a:fld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9B8A7C3-E47F-4052-9F66-B93594E7903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01089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1C431C8-71A0-4015-BDAB-8D532286B3B2}" type="slidenum">
              <a:rPr lang="en-GB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97776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431C8-71A0-4015-BDAB-8D532286B3B2}" type="slidenum">
              <a:rPr lang="en-GB" altLang="sv-SE" smtClean="0"/>
              <a:pPr/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58297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3"/>
          <p:cNvCxnSpPr/>
          <p:nvPr/>
        </p:nvCxnSpPr>
        <p:spPr>
          <a:xfrm>
            <a:off x="4240213" y="3954463"/>
            <a:ext cx="14255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742950" y="2945700"/>
            <a:ext cx="8420100" cy="709612"/>
          </a:xfrm>
          <a:prstGeom prst="rect">
            <a:avLst/>
          </a:prstGeom>
        </p:spPr>
        <p:txBody>
          <a:bodyPr/>
          <a:lstStyle>
            <a:lvl1pPr>
              <a:defRPr sz="3600" b="1" cap="all" spc="3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0"/>
          </p:nvPr>
        </p:nvSpPr>
        <p:spPr>
          <a:xfrm>
            <a:off x="742950" y="4306172"/>
            <a:ext cx="8420100" cy="55279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400" cap="all" spc="3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8"/>
          <p:cNvSpPr>
            <a:spLocks noGrp="1"/>
          </p:cNvSpPr>
          <p:nvPr>
            <p:ph type="body" sz="quarter" idx="11"/>
          </p:nvPr>
        </p:nvSpPr>
        <p:spPr>
          <a:xfrm>
            <a:off x="3063082" y="6058572"/>
            <a:ext cx="3779837" cy="3152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400">
                <a:solidFill>
                  <a:srgbClr val="FFFFFF"/>
                </a:solidFill>
              </a:defRPr>
            </a:lvl2pPr>
            <a:lvl3pPr marL="914400" indent="0">
              <a:buNone/>
              <a:defRPr sz="1400">
                <a:solidFill>
                  <a:srgbClr val="FFFFFF"/>
                </a:solidFill>
              </a:defRPr>
            </a:lvl3pPr>
            <a:lvl4pPr marL="1371600" indent="0">
              <a:buNone/>
              <a:defRPr sz="1400">
                <a:solidFill>
                  <a:srgbClr val="FFFFFF"/>
                </a:solidFill>
              </a:defRPr>
            </a:lvl4pPr>
            <a:lvl5pPr marL="1828800" indent="0">
              <a:buNone/>
              <a:defRPr sz="14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103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bakgrund +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132913" y="128078"/>
            <a:ext cx="9640174" cy="66018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4169AE"/>
                </a:solidFill>
              </a:defRPr>
            </a:lvl1pPr>
          </a:lstStyle>
          <a:p>
            <a:pPr lvl="0"/>
            <a:r>
              <a:rPr lang="sv-SE" noProof="0"/>
              <a:t>Dra bilden till platshållaren eller klicka på ikonen för att lägga till den</a:t>
            </a:r>
            <a:endParaRPr lang="en-GB" noProof="0"/>
          </a:p>
        </p:txBody>
      </p:sp>
      <p:sp>
        <p:nvSpPr>
          <p:cNvPr id="4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cap="all" spc="300" baseline="0">
                <a:solidFill>
                  <a:srgbClr val="3B66AD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399147" y="3209931"/>
            <a:ext cx="4296226" cy="2421612"/>
          </a:xfrm>
          <a:prstGeom prst="rect">
            <a:avLst/>
          </a:prstGeom>
          <a:noFill/>
        </p:spPr>
        <p:txBody>
          <a:bodyPr vert="horz"/>
          <a:lstStyle>
            <a:lvl1pPr marL="270000" indent="-2700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035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348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b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1495367" y="2776715"/>
            <a:ext cx="6915266" cy="2895059"/>
          </a:xfrm>
          <a:prstGeom prst="rect">
            <a:avLst/>
          </a:prstGeom>
        </p:spPr>
        <p:txBody>
          <a:bodyPr vert="horz"/>
          <a:lstStyle>
            <a:lvl1pPr marL="0" marR="0" indent="0" algn="ctr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spc="0" baseline="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17890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sida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1194124" y="2745472"/>
            <a:ext cx="7517753" cy="3029166"/>
          </a:xfrm>
          <a:prstGeom prst="rect">
            <a:avLst/>
          </a:prstGeom>
        </p:spPr>
        <p:txBody>
          <a:bodyPr vert="horz"/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4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0"/>
            <a:endParaRPr lang="sv-SE"/>
          </a:p>
        </p:txBody>
      </p:sp>
      <p:sp>
        <p:nvSpPr>
          <p:cNvPr id="4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cap="all" spc="300" baseline="0">
                <a:solidFill>
                  <a:srgbClr val="3B66AD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68782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sida 2 punktli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570010" y="2825299"/>
            <a:ext cx="4197932" cy="2806244"/>
          </a:xfrm>
          <a:prstGeom prst="rect">
            <a:avLst/>
          </a:prstGeom>
        </p:spPr>
        <p:txBody>
          <a:bodyPr vert="horz"/>
          <a:lstStyle>
            <a:lvl1pPr marL="270000" indent="-2700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cap="all" spc="300" baseline="0">
                <a:solidFill>
                  <a:srgbClr val="3B66AD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5221839" y="2825299"/>
            <a:ext cx="4197932" cy="2806244"/>
          </a:xfrm>
          <a:prstGeom prst="rect">
            <a:avLst/>
          </a:prstGeom>
        </p:spPr>
        <p:txBody>
          <a:bodyPr vert="horz"/>
          <a:lstStyle>
            <a:lvl1pPr marL="270000" indent="-2700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16076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sida punktlista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5047344" y="2948674"/>
            <a:ext cx="4357914" cy="2421612"/>
          </a:xfrm>
          <a:prstGeom prst="rect">
            <a:avLst/>
          </a:prstGeom>
        </p:spPr>
        <p:txBody>
          <a:bodyPr vert="horz"/>
          <a:lstStyle>
            <a:lvl1pPr marL="270000" indent="-2700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0"/>
            <a:endParaRPr lang="sv-SE"/>
          </a:p>
        </p:txBody>
      </p:sp>
      <p:sp>
        <p:nvSpPr>
          <p:cNvPr id="4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cap="all" spc="300" baseline="0">
                <a:solidFill>
                  <a:srgbClr val="3B66AD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2"/>
          </p:nvPr>
        </p:nvSpPr>
        <p:spPr>
          <a:xfrm>
            <a:off x="761320" y="2847075"/>
            <a:ext cx="3846966" cy="252321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30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3"/>
          <p:cNvSpPr txBox="1"/>
          <p:nvPr/>
        </p:nvSpPr>
        <p:spPr>
          <a:xfrm>
            <a:off x="511175" y="3321050"/>
            <a:ext cx="8883650" cy="584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sv-SE" sz="3200" b="1">
                <a:solidFill>
                  <a:srgbClr val="FFFFFF"/>
                </a:solidFill>
              </a:rPr>
              <a:t>LÅT ÄVENTYRET BÖRJA.</a:t>
            </a:r>
          </a:p>
        </p:txBody>
      </p:sp>
    </p:spTree>
    <p:extLst>
      <p:ext uri="{BB962C8B-B14F-4D97-AF65-F5344CB8AC3E}">
        <p14:creationId xmlns:p14="http://schemas.microsoft.com/office/powerpoint/2010/main" val="338708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b="0" cap="all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1495367" y="2776715"/>
            <a:ext cx="6915266" cy="2895059"/>
          </a:xfrm>
          <a:prstGeom prst="rect">
            <a:avLst/>
          </a:prstGeom>
        </p:spPr>
        <p:txBody>
          <a:bodyPr vert="horz"/>
          <a:lstStyle>
            <a:lvl1pPr marL="0" marR="0" indent="0" algn="ctr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spc="0" baseline="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7344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sida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1194124" y="2745472"/>
            <a:ext cx="7517753" cy="3029166"/>
          </a:xfrm>
          <a:prstGeom prst="rect">
            <a:avLst/>
          </a:prstGeom>
        </p:spPr>
        <p:txBody>
          <a:bodyPr vert="horz"/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4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0"/>
            <a:endParaRPr lang="sv-SE"/>
          </a:p>
        </p:txBody>
      </p:sp>
      <p:sp>
        <p:nvSpPr>
          <p:cNvPr id="4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cap="all" spc="300" baseline="0">
                <a:solidFill>
                  <a:srgbClr val="3B66AD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1118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sida punktlista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5047344" y="2948674"/>
            <a:ext cx="4357914" cy="2421612"/>
          </a:xfrm>
          <a:prstGeom prst="rect">
            <a:avLst/>
          </a:prstGeom>
        </p:spPr>
        <p:txBody>
          <a:bodyPr vert="horz"/>
          <a:lstStyle>
            <a:lvl1pPr marL="270000" indent="-2700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0"/>
            <a:endParaRPr lang="sv-SE"/>
          </a:p>
        </p:txBody>
      </p:sp>
      <p:sp>
        <p:nvSpPr>
          <p:cNvPr id="4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cap="all" spc="300" baseline="0">
                <a:solidFill>
                  <a:srgbClr val="3B66AD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2"/>
          </p:nvPr>
        </p:nvSpPr>
        <p:spPr>
          <a:xfrm>
            <a:off x="761320" y="2847075"/>
            <a:ext cx="3846966" cy="252321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71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sida 2 punktli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1"/>
          </p:nvPr>
        </p:nvSpPr>
        <p:spPr>
          <a:xfrm>
            <a:off x="570010" y="2825299"/>
            <a:ext cx="4197932" cy="2806244"/>
          </a:xfrm>
          <a:prstGeom prst="rect">
            <a:avLst/>
          </a:prstGeom>
        </p:spPr>
        <p:txBody>
          <a:bodyPr vert="horz"/>
          <a:lstStyle>
            <a:lvl1pPr marL="270000" indent="-2700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830382" y="926971"/>
            <a:ext cx="6245236" cy="116724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10000"/>
              </a:lnSpc>
              <a:buNone/>
              <a:defRPr sz="3200" cap="all" spc="300" baseline="0">
                <a:solidFill>
                  <a:srgbClr val="3B66AD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5221839" y="2825299"/>
            <a:ext cx="4197932" cy="2806244"/>
          </a:xfrm>
          <a:prstGeom prst="rect">
            <a:avLst/>
          </a:prstGeom>
        </p:spPr>
        <p:txBody>
          <a:bodyPr vert="horz"/>
          <a:lstStyle>
            <a:lvl1pPr marL="270000" indent="-2700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 baseline="0">
                <a:solidFill>
                  <a:srgbClr val="3B66AD"/>
                </a:solidFill>
              </a:defRPr>
            </a:lvl1pPr>
            <a:lvl2pPr marL="457200" indent="0">
              <a:buNone/>
              <a:defRPr>
                <a:solidFill>
                  <a:schemeClr val="accent3"/>
                </a:solidFill>
              </a:defRPr>
            </a:lvl2pPr>
            <a:lvl3pPr marL="914400" indent="0">
              <a:buNone/>
              <a:defRPr>
                <a:solidFill>
                  <a:schemeClr val="accent3"/>
                </a:solidFill>
              </a:defRPr>
            </a:lvl3pPr>
            <a:lvl4pPr marL="1371600" indent="0">
              <a:buNone/>
              <a:defRPr>
                <a:solidFill>
                  <a:schemeClr val="accent3"/>
                </a:solidFill>
              </a:defRPr>
            </a:lvl4pPr>
            <a:lvl5pPr marL="1828800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8241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024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+ bild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1"/>
          </p:nvPr>
        </p:nvSpPr>
        <p:spPr>
          <a:xfrm>
            <a:off x="132913" y="128078"/>
            <a:ext cx="9640174" cy="66018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4169AE"/>
                </a:solidFill>
              </a:defRPr>
            </a:lvl1pPr>
          </a:lstStyle>
          <a:p>
            <a:pPr lvl="0"/>
            <a:r>
              <a:rPr lang="sv-SE" noProof="0"/>
              <a:t>Dra bilden till platshållaren eller klicka på ikonen för att lägga till den</a:t>
            </a:r>
            <a:endParaRPr lang="en-GB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2136802" y="1581031"/>
            <a:ext cx="5632397" cy="186118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00000"/>
              </a:lnSpc>
              <a:buNone/>
              <a:defRPr sz="4600" b="1" cap="all" spc="3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6301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+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2136802" y="1564536"/>
            <a:ext cx="5632397" cy="1861184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00000"/>
              </a:lnSpc>
              <a:buNone/>
              <a:defRPr sz="4600" b="1" cap="all" spc="3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66307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27000" y="122238"/>
            <a:ext cx="9652000" cy="66135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4" name="Bildobjekt 3" descr="FF_logga_staende_helvi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057" y="114350"/>
            <a:ext cx="1543886" cy="14791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27000" y="122238"/>
            <a:ext cx="9652000" cy="6613525"/>
          </a:xfrm>
          <a:prstGeom prst="rect">
            <a:avLst/>
          </a:prstGeom>
          <a:solidFill>
            <a:srgbClr val="D0BA8A">
              <a:alpha val="2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2" name="Bildobjekt 1" descr="FF_logga_liggande_bla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575" y="5955306"/>
            <a:ext cx="1368425" cy="3613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22" r:id="rId3"/>
    <p:sldLayoutId id="2147483721" r:id="rId4"/>
    <p:sldLayoutId id="2147483727" r:id="rId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FF_logga_liggande_bl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575" y="5955306"/>
            <a:ext cx="1368425" cy="3613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25" r:id="rId3"/>
    <p:sldLayoutId id="2147483726" r:id="rId4"/>
    <p:sldLayoutId id="2147483728" r:id="rId5"/>
    <p:sldLayoutId id="2147483729" r:id="rId6"/>
    <p:sldLayoutId id="2147483730" r:id="rId7"/>
    <p:sldLayoutId id="2147483731" r:id="rId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9428" y="4021962"/>
            <a:ext cx="8420100" cy="709612"/>
          </a:xfrm>
        </p:spPr>
        <p:txBody>
          <a:bodyPr lIns="91440" tIns="45720" rIns="91440" bIns="45720" anchor="t"/>
          <a:lstStyle/>
          <a:p>
            <a:r>
              <a:rPr lang="sv-SE">
                <a:ea typeface="ＭＳ Ｐゴシック"/>
              </a:rPr>
              <a:t>Årsmöte 2022 </a:t>
            </a:r>
            <a:br>
              <a:rPr lang="sv-SE">
                <a:ea typeface="ＭＳ Ｐゴシック"/>
              </a:rPr>
            </a:br>
            <a:r>
              <a:rPr lang="sv-SE">
                <a:ea typeface="ＭＳ Ｐゴシック"/>
              </a:rPr>
              <a:t>Friluftsfrämjandet Mariestad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4728" y="3080856"/>
            <a:ext cx="8420100" cy="555214"/>
          </a:xfrm>
        </p:spPr>
        <p:txBody>
          <a:bodyPr/>
          <a:lstStyle/>
          <a:p>
            <a:r>
              <a:rPr lang="sv-SE"/>
              <a:t>Välkommen till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anchor="t"/>
          <a:lstStyle/>
          <a:p>
            <a:r>
              <a:rPr lang="sv-SE">
                <a:ea typeface="ＭＳ Ｐゴシック"/>
              </a:rPr>
              <a:t>2022-03-02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27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1FA7193-A126-4C3D-9855-222A5A709547}"/>
              </a:ext>
            </a:extLst>
          </p:cNvPr>
          <p:cNvSpPr/>
          <p:nvPr/>
        </p:nvSpPr>
        <p:spPr>
          <a:xfrm>
            <a:off x="1417134" y="362634"/>
            <a:ext cx="6700954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>
                <a:latin typeface="Arial"/>
                <a:ea typeface="ＭＳ Ｐゴシック"/>
                <a:cs typeface="Arial"/>
              </a:rPr>
              <a:t>Dagordning Årsmöte Friluftsfrämjandet Mariestad 2022-03-02 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CDB1799-2813-4814-8CC8-DF45DB2F4587}"/>
              </a:ext>
            </a:extLst>
          </p:cNvPr>
          <p:cNvSpPr/>
          <p:nvPr/>
        </p:nvSpPr>
        <p:spPr>
          <a:xfrm>
            <a:off x="1643576" y="914264"/>
            <a:ext cx="7738947" cy="54425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Mötets öppnande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Val av ordförande för mötet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Val av sekreterare för mötet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>
                <a:latin typeface="Arial"/>
                <a:ea typeface="ＭＳ Ｐゴシック"/>
                <a:cs typeface="Arial"/>
              </a:rPr>
              <a:t>Fråga om årsmötet är stadgeenligt kallat</a:t>
            </a:r>
            <a:endParaRPr lang="sv-SE">
              <a:cs typeface="Arial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Val av två justerare att jämte ordföranden justera protokollet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Val av rösträknare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Godkännande av dagordningen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sv-SE">
                <a:latin typeface="Arial"/>
                <a:ea typeface="ＭＳ Ｐゴシック"/>
                <a:cs typeface="Arial"/>
              </a:rPr>
              <a:t>Föredragning av verksamhetsberättelse och årsredovisning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sv-SE">
                <a:latin typeface="Arial"/>
                <a:ea typeface="ＭＳ Ｐゴシック"/>
                <a:cs typeface="Arial"/>
              </a:rPr>
              <a:t>Föredragning av  revisionsberättelse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sv-SE">
                <a:latin typeface="Arial"/>
                <a:ea typeface="ＭＳ Ｐゴシック"/>
                <a:cs typeface="Arial"/>
              </a:rPr>
              <a:t>Fastställande av disposition och resultat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sv-SE">
                <a:latin typeface="Arial"/>
                <a:ea typeface="ＭＳ Ｐゴシック"/>
                <a:cs typeface="Arial"/>
              </a:rPr>
              <a:t>Fastställande av verksamhetsberättelse och årsredovisning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Fråga om ansvarsfrihet för styrelsens förvaltning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sv-SE"/>
              <a:t>Antagande av Friluftsfrämjandets stadgar</a:t>
            </a:r>
          </a:p>
        </p:txBody>
      </p:sp>
    </p:spTree>
    <p:extLst>
      <p:ext uri="{BB962C8B-B14F-4D97-AF65-F5344CB8AC3E}">
        <p14:creationId xmlns:p14="http://schemas.microsoft.com/office/powerpoint/2010/main" val="192266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1FA7193-A126-4C3D-9855-222A5A709547}"/>
              </a:ext>
            </a:extLst>
          </p:cNvPr>
          <p:cNvSpPr/>
          <p:nvPr/>
        </p:nvSpPr>
        <p:spPr>
          <a:xfrm>
            <a:off x="1128171" y="254207"/>
            <a:ext cx="6700954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>
                <a:latin typeface="Arial"/>
                <a:ea typeface="ＭＳ Ｐゴシック"/>
                <a:cs typeface="Arial"/>
              </a:rPr>
              <a:t>Dagordning Årsmöte Friluftsfrämjandet Mariestad 2022-03-02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5B66E0E0-B138-445E-9A85-74A95A9F07EF}"/>
              </a:ext>
            </a:extLst>
          </p:cNvPr>
          <p:cNvSpPr/>
          <p:nvPr/>
        </p:nvSpPr>
        <p:spPr>
          <a:xfrm>
            <a:off x="1437742" y="688732"/>
            <a:ext cx="7677433" cy="622734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14. Behandling av ärenden som styrelsen förelägger mötet</a:t>
            </a:r>
            <a:endParaRPr lang="sv-SE" dirty="0">
              <a:cs typeface="Arial" pitchFamily="34" charset="0"/>
            </a:endParaRPr>
          </a:p>
          <a:p>
            <a:pPr algn="r">
              <a:lnSpc>
                <a:spcPct val="150000"/>
              </a:lnSpc>
            </a:pPr>
            <a:r>
              <a:rPr lang="sv-SE" sz="1600" dirty="0">
                <a:latin typeface="Arial"/>
                <a:ea typeface="ＭＳ Ｐゴシック"/>
                <a:cs typeface="Arial"/>
              </a:rPr>
              <a:t>14.1 Förslag till beslut om rutin för ekonomiska utlägg mellan styrelsemöten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15. Behandling av inkomna ärenden/motioner</a:t>
            </a:r>
            <a:endParaRPr lang="sv-SE"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16. Fastställande av arvode till styrelsen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17. Behandling av styrelsens verksamhets- och budgetplan för kommande verksamhetsräkenskapsår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18. Val av ordförande för lokalavdelningen tillika för dess styrelse</a:t>
            </a:r>
            <a:endParaRPr lang="sv-SE" dirty="0"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19. Bestämmande av antal styrelseledamöter och eventuella suppleanter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20. Val av halva antalet styrelseledamöter samt </a:t>
            </a:r>
            <a:r>
              <a:rPr lang="sv-SE" dirty="0" err="1">
                <a:latin typeface="Arial"/>
                <a:ea typeface="ＭＳ Ｐゴシック"/>
                <a:cs typeface="Arial"/>
              </a:rPr>
              <a:t>ev</a:t>
            </a:r>
            <a:r>
              <a:rPr lang="sv-SE" dirty="0">
                <a:latin typeface="Arial"/>
                <a:ea typeface="ＭＳ Ｐゴシック"/>
                <a:cs typeface="Arial"/>
              </a:rPr>
              <a:t> fyllnadsval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21. Val av revisorer</a:t>
            </a:r>
            <a:endParaRPr lang="sv-SE" dirty="0"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22. Val av valberedning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23. Val av ombud till Regionstämma</a:t>
            </a:r>
            <a:endParaRPr lang="sv-SE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24. Övriga frågor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Arial"/>
                <a:ea typeface="ＭＳ Ｐゴシック"/>
                <a:cs typeface="Arial"/>
              </a:rPr>
              <a:t>25. Årsmötets avslutande</a:t>
            </a:r>
            <a:endParaRPr lang="sv-SE" dirty="0">
              <a:cs typeface="Arial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12"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90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D2F3996C-B015-46AB-8A38-6EEE96697CC8}"/>
              </a:ext>
            </a:extLst>
          </p:cNvPr>
          <p:cNvSpPr txBox="1"/>
          <p:nvPr/>
        </p:nvSpPr>
        <p:spPr>
          <a:xfrm>
            <a:off x="1033311" y="840422"/>
            <a:ext cx="6255901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 dirty="0">
                <a:latin typeface="Arial"/>
                <a:ea typeface="ＭＳ Ｐゴシック"/>
                <a:cs typeface="Arial"/>
              </a:rPr>
              <a:t>Rutin för ekonomiska utlägg mellan styrelsemöten</a:t>
            </a:r>
          </a:p>
          <a:p>
            <a:endParaRPr lang="sv-SE" dirty="0">
              <a:latin typeface="Arial"/>
              <a:ea typeface="ＭＳ Ｐゴシック"/>
              <a:cs typeface="Arial"/>
            </a:endParaRPr>
          </a:p>
          <a:p>
            <a:r>
              <a:rPr lang="sv-SE" dirty="0">
                <a:latin typeface="Arial"/>
                <a:ea typeface="ＭＳ Ｐゴシック"/>
                <a:cs typeface="Arial"/>
              </a:rPr>
              <a:t>Styrelsens ekonomiska bemyndigande för verksamhetsåret skall vara 10.000 kr. Detta innebär att </a:t>
            </a:r>
            <a:r>
              <a:rPr lang="sv-SE" dirty="0" err="1">
                <a:latin typeface="Arial"/>
                <a:ea typeface="ＭＳ Ｐゴシック"/>
                <a:cs typeface="Arial"/>
              </a:rPr>
              <a:t>ordförande</a:t>
            </a:r>
            <a:r>
              <a:rPr lang="sv-SE" dirty="0">
                <a:latin typeface="Arial"/>
                <a:ea typeface="ＭＳ Ｐゴシック"/>
                <a:cs typeface="Arial"/>
              </a:rPr>
              <a:t> och </a:t>
            </a:r>
            <a:r>
              <a:rPr lang="sv-SE" dirty="0" err="1">
                <a:latin typeface="Arial"/>
                <a:ea typeface="ＭＳ Ｐゴシック"/>
                <a:cs typeface="Arial"/>
              </a:rPr>
              <a:t>kassör</a:t>
            </a:r>
            <a:r>
              <a:rPr lang="sv-SE" dirty="0">
                <a:latin typeface="Arial"/>
                <a:ea typeface="ＭＳ Ｐゴシック"/>
                <a:cs typeface="Arial"/>
              </a:rPr>
              <a:t> gemensamt kan besluta om utbetalningar upp till det </a:t>
            </a:r>
            <a:r>
              <a:rPr lang="sv-SE">
                <a:latin typeface="Arial"/>
                <a:ea typeface="ＭＳ Ｐゴシック"/>
                <a:cs typeface="Arial"/>
              </a:rPr>
              <a:t>beloppet. </a:t>
            </a:r>
          </a:p>
          <a:p>
            <a:r>
              <a:rPr lang="sv-SE" dirty="0">
                <a:latin typeface="Arial"/>
                <a:ea typeface="ＭＳ Ｐゴシック"/>
                <a:cs typeface="Arial"/>
              </a:rPr>
              <a:t>Begäran om sådan utbetalning från grenarna ska komma </a:t>
            </a:r>
            <a:r>
              <a:rPr lang="sv-SE">
                <a:latin typeface="Arial"/>
                <a:ea typeface="ＭＳ Ｐゴシック"/>
                <a:cs typeface="Arial"/>
              </a:rPr>
              <a:t>genom grenledare. </a:t>
            </a:r>
          </a:p>
          <a:p>
            <a:r>
              <a:rPr lang="sv-SE" dirty="0">
                <a:latin typeface="Arial"/>
                <a:ea typeface="ＭＳ Ｐゴシック"/>
                <a:cs typeface="Arial"/>
              </a:rPr>
              <a:t>Sådana beslut ska anmälas till nästkommande </a:t>
            </a:r>
            <a:r>
              <a:rPr lang="sv-SE">
                <a:latin typeface="Arial"/>
                <a:ea typeface="ＭＳ Ｐゴシック"/>
                <a:cs typeface="Arial"/>
              </a:rPr>
              <a:t>styrelsemöte. </a:t>
            </a:r>
            <a:endParaRPr lang="sv-SE"/>
          </a:p>
          <a:p>
            <a:r>
              <a:rPr lang="sv-SE">
                <a:latin typeface="Arial"/>
                <a:ea typeface="ＭＳ Ｐゴシック"/>
                <a:cs typeface="Arial"/>
              </a:rPr>
              <a:t>Större</a:t>
            </a:r>
            <a:r>
              <a:rPr lang="sv-SE" dirty="0">
                <a:latin typeface="Arial"/>
                <a:ea typeface="ＭＳ Ｐゴシック"/>
                <a:cs typeface="Arial"/>
              </a:rPr>
              <a:t> utbetalningar skall </a:t>
            </a:r>
            <a:r>
              <a:rPr lang="sv-SE" err="1">
                <a:latin typeface="Arial"/>
                <a:ea typeface="ＭＳ Ｐゴシック"/>
                <a:cs typeface="Arial"/>
              </a:rPr>
              <a:t>först</a:t>
            </a:r>
            <a:r>
              <a:rPr lang="sv-SE" dirty="0">
                <a:latin typeface="Arial"/>
                <a:ea typeface="ＭＳ Ｐゴシック"/>
                <a:cs typeface="Arial"/>
              </a:rPr>
              <a:t> </a:t>
            </a:r>
            <a:r>
              <a:rPr lang="sv-SE" err="1">
                <a:latin typeface="Arial"/>
                <a:ea typeface="ＭＳ Ｐゴシック"/>
                <a:cs typeface="Arial"/>
              </a:rPr>
              <a:t>godkännas</a:t>
            </a:r>
            <a:r>
              <a:rPr lang="sv-SE" dirty="0">
                <a:latin typeface="Arial"/>
                <a:ea typeface="ＭＳ Ｐゴシック"/>
                <a:cs typeface="Arial"/>
              </a:rPr>
              <a:t> på ett </a:t>
            </a:r>
            <a:r>
              <a:rPr lang="sv-SE" err="1">
                <a:latin typeface="Arial"/>
                <a:ea typeface="ＭＳ Ｐゴシック"/>
                <a:cs typeface="Arial"/>
              </a:rPr>
              <a:t>protokollfört</a:t>
            </a:r>
            <a:r>
              <a:rPr lang="sv-SE" dirty="0">
                <a:latin typeface="Arial"/>
                <a:ea typeface="ＭＳ Ｐゴシック"/>
                <a:cs typeface="Arial"/>
              </a:rPr>
              <a:t> </a:t>
            </a:r>
            <a:r>
              <a:rPr lang="sv-SE" err="1">
                <a:latin typeface="Arial"/>
                <a:ea typeface="ＭＳ Ｐゴシック"/>
                <a:cs typeface="Arial"/>
              </a:rPr>
              <a:t>månadsmöt</a:t>
            </a:r>
            <a:r>
              <a:rPr lang="it" dirty="0">
                <a:latin typeface="Arial"/>
                <a:ea typeface="ＭＳ Ｐゴシック"/>
                <a:cs typeface="Arial"/>
              </a:rPr>
              <a:t>e.</a:t>
            </a:r>
            <a:endParaRPr lang="sv-SE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628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Friluftsfrämjandet_PPT-mall">
  <a:themeElements>
    <a:clrScheme name="FRILUFTSFRÄMJANDET 1">
      <a:dk1>
        <a:srgbClr val="3B66AD"/>
      </a:dk1>
      <a:lt1>
        <a:sysClr val="window" lastClr="FFFFFF"/>
      </a:lt1>
      <a:dk2>
        <a:srgbClr val="E84F1C"/>
      </a:dk2>
      <a:lt2>
        <a:srgbClr val="FBD600"/>
      </a:lt2>
      <a:accent1>
        <a:srgbClr val="3B66AD"/>
      </a:accent1>
      <a:accent2>
        <a:srgbClr val="75B22A"/>
      </a:accent2>
      <a:accent3>
        <a:srgbClr val="D0BA8A"/>
      </a:accent3>
      <a:accent4>
        <a:srgbClr val="DC0063"/>
      </a:accent4>
      <a:accent5>
        <a:srgbClr val="54544A"/>
      </a:accent5>
      <a:accent6>
        <a:srgbClr val="00A49D"/>
      </a:accent6>
      <a:hlink>
        <a:srgbClr val="FFFFFF"/>
      </a:hlink>
      <a:folHlink>
        <a:srgbClr val="FFFFF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xtsida">
  <a:themeElements>
    <a:clrScheme name="FRILUFTSFRÄMJANDET">
      <a:dk1>
        <a:srgbClr val="3B66AD"/>
      </a:dk1>
      <a:lt1>
        <a:sysClr val="window" lastClr="FFFFFF"/>
      </a:lt1>
      <a:dk2>
        <a:srgbClr val="E84F1C"/>
      </a:dk2>
      <a:lt2>
        <a:srgbClr val="FBD600"/>
      </a:lt2>
      <a:accent1>
        <a:srgbClr val="3B66AD"/>
      </a:accent1>
      <a:accent2>
        <a:srgbClr val="75B22A"/>
      </a:accent2>
      <a:accent3>
        <a:srgbClr val="D0BA8A"/>
      </a:accent3>
      <a:accent4>
        <a:srgbClr val="DC0063"/>
      </a:accent4>
      <a:accent5>
        <a:srgbClr val="54544A"/>
      </a:accent5>
      <a:accent6>
        <a:srgbClr val="00A49D"/>
      </a:accent6>
      <a:hlink>
        <a:srgbClr val="FFFFFF"/>
      </a:hlink>
      <a:folHlink>
        <a:srgbClr val="FFFFF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ildsida">
  <a:themeElements>
    <a:clrScheme name="Friluftsfrämjandet 1">
      <a:dk1>
        <a:srgbClr val="00A49D"/>
      </a:dk1>
      <a:lt1>
        <a:sysClr val="window" lastClr="FFFFFF"/>
      </a:lt1>
      <a:dk2>
        <a:srgbClr val="E84F1C"/>
      </a:dk2>
      <a:lt2>
        <a:srgbClr val="FBD600"/>
      </a:lt2>
      <a:accent1>
        <a:srgbClr val="D0BA8A"/>
      </a:accent1>
      <a:accent2>
        <a:srgbClr val="75B22A"/>
      </a:accent2>
      <a:accent3>
        <a:srgbClr val="4169AE"/>
      </a:accent3>
      <a:accent4>
        <a:srgbClr val="DC0063"/>
      </a:accent4>
      <a:accent5>
        <a:srgbClr val="54544A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B9D67AAEDA184D99220AD29A9B2039" ma:contentTypeVersion="9" ma:contentTypeDescription="Skapa ett nytt dokument." ma:contentTypeScope="" ma:versionID="b8856422eb7da55039d6ecba2b70b00e">
  <xsd:schema xmlns:xsd="http://www.w3.org/2001/XMLSchema" xmlns:xs="http://www.w3.org/2001/XMLSchema" xmlns:p="http://schemas.microsoft.com/office/2006/metadata/properties" xmlns:ns2="356fa02c-f763-44e6-b632-1e9f1b6207a9" xmlns:ns3="4235e849-71a2-44fa-8d3e-028ac1973439" targetNamespace="http://schemas.microsoft.com/office/2006/metadata/properties" ma:root="true" ma:fieldsID="8b7d97e4413035f1f4ce754133b42f95" ns2:_="" ns3:_="">
    <xsd:import namespace="356fa02c-f763-44e6-b632-1e9f1b6207a9"/>
    <xsd:import namespace="4235e849-71a2-44fa-8d3e-028ac19734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6fa02c-f763-44e6-b632-1e9f1b6207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5e849-71a2-44fa-8d3e-028ac19734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2F2A27-0492-41F5-83D3-0573BDC146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1A5911-D7A1-4446-B15B-D363CFC5EEB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A2F8BA9-7397-4C01-B2E6-60EEA63C25BC}">
  <ds:schemaRefs>
    <ds:schemaRef ds:uri="356fa02c-f763-44e6-b632-1e9f1b6207a9"/>
    <ds:schemaRef ds:uri="4235e849-71a2-44fa-8d3e-028ac19734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A4 (210 x 297 mm)</PresentationFormat>
  <Slides>5</Slides>
  <Notes>1</Notes>
  <HiddenSlides>0</HiddenSlides>
  <ScaleCrop>false</ScaleCrop>
  <HeadingPairs>
    <vt:vector size="4" baseType="variant"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Friluftsfrämjandet_PPT-mall</vt:lpstr>
      <vt:lpstr>Textsida</vt:lpstr>
      <vt:lpstr>Bildsida</vt:lpstr>
      <vt:lpstr>Årsmöte 2022  Friluftsfrämjandet Mariestad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huvudrubrik</dc:title>
  <dc:creator>Josefin Holgersson</dc:creator>
  <cp:revision>48</cp:revision>
  <cp:lastPrinted>2014-01-31T07:53:18Z</cp:lastPrinted>
  <dcterms:created xsi:type="dcterms:W3CDTF">2014-05-22T08:22:39Z</dcterms:created>
  <dcterms:modified xsi:type="dcterms:W3CDTF">2022-03-01T16:19:47Z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0x0101004BB9D67AAEDA184D99220AD29A9B2039</vt:lpwstr>
  </property>
</Properties>
</file>