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3" r:id="rId2"/>
    <p:sldId id="264" r:id="rId3"/>
    <p:sldId id="259" r:id="rId4"/>
    <p:sldId id="265" r:id="rId5"/>
    <p:sldId id="266" r:id="rId6"/>
  </p:sldIdLst>
  <p:sldSz cx="6858000" cy="9906000" type="A4"/>
  <p:notesSz cx="9866313" cy="67357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77" d="100"/>
          <a:sy n="77" d="100"/>
        </p:scale>
        <p:origin x="2574" y="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5830" cy="337456"/>
          </a:xfrm>
          <a:prstGeom prst="rect">
            <a:avLst/>
          </a:prstGeom>
        </p:spPr>
        <p:txBody>
          <a:bodyPr vert="horz" lIns="87554" tIns="43777" rIns="87554" bIns="43777" rtlCol="0"/>
          <a:lstStyle>
            <a:lvl1pPr algn="l">
              <a:defRPr sz="11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8343" y="0"/>
            <a:ext cx="4275830" cy="337456"/>
          </a:xfrm>
          <a:prstGeom prst="rect">
            <a:avLst/>
          </a:prstGeom>
        </p:spPr>
        <p:txBody>
          <a:bodyPr vert="horz" lIns="87554" tIns="43777" rIns="87554" bIns="43777" rtlCol="0"/>
          <a:lstStyle>
            <a:lvl1pPr algn="r">
              <a:defRPr sz="1100"/>
            </a:lvl1pPr>
          </a:lstStyle>
          <a:p>
            <a:fld id="{43F0C5DF-1D03-4C2B-9579-7E12595B1111}" type="datetimeFigureOut">
              <a:rPr lang="sv-SE" smtClean="0"/>
              <a:t>2023-01-24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398308"/>
            <a:ext cx="4275830" cy="337456"/>
          </a:xfrm>
          <a:prstGeom prst="rect">
            <a:avLst/>
          </a:prstGeom>
        </p:spPr>
        <p:txBody>
          <a:bodyPr vert="horz" lIns="87554" tIns="43777" rIns="87554" bIns="43777" rtlCol="0" anchor="b"/>
          <a:lstStyle>
            <a:lvl1pPr algn="l">
              <a:defRPr sz="11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8343" y="6398308"/>
            <a:ext cx="4275830" cy="337456"/>
          </a:xfrm>
          <a:prstGeom prst="rect">
            <a:avLst/>
          </a:prstGeom>
        </p:spPr>
        <p:txBody>
          <a:bodyPr vert="horz" lIns="87554" tIns="43777" rIns="87554" bIns="43777" rtlCol="0" anchor="b"/>
          <a:lstStyle>
            <a:lvl1pPr algn="r">
              <a:defRPr sz="1100"/>
            </a:lvl1pPr>
          </a:lstStyle>
          <a:p>
            <a:fld id="{F8F1BA60-FA2C-4A97-939A-8A9FFEB563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22570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729" cy="337666"/>
          </a:xfrm>
          <a:prstGeom prst="rect">
            <a:avLst/>
          </a:prstGeom>
        </p:spPr>
        <p:txBody>
          <a:bodyPr vert="horz" lIns="87554" tIns="43777" rIns="87554" bIns="43777" rtlCol="0"/>
          <a:lstStyle>
            <a:lvl1pPr algn="l">
              <a:defRPr sz="11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953" y="0"/>
            <a:ext cx="4275729" cy="337666"/>
          </a:xfrm>
          <a:prstGeom prst="rect">
            <a:avLst/>
          </a:prstGeom>
        </p:spPr>
        <p:txBody>
          <a:bodyPr vert="horz" lIns="87554" tIns="43777" rIns="87554" bIns="43777" rtlCol="0"/>
          <a:lstStyle>
            <a:lvl1pPr algn="r">
              <a:defRPr sz="1100"/>
            </a:lvl1pPr>
          </a:lstStyle>
          <a:p>
            <a:fld id="{3688C463-BDB4-47D1-B8F9-A60856605224}" type="datetimeFigureOut">
              <a:rPr lang="sv-SE" smtClean="0"/>
              <a:t>2023-01-24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46550" y="841375"/>
            <a:ext cx="1573213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54" tIns="43777" rIns="87554" bIns="43777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959" y="3242172"/>
            <a:ext cx="7892398" cy="2651622"/>
          </a:xfrm>
          <a:prstGeom prst="rect">
            <a:avLst/>
          </a:prstGeom>
        </p:spPr>
        <p:txBody>
          <a:bodyPr vert="horz" lIns="87554" tIns="43777" rIns="87554" bIns="4377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8098"/>
            <a:ext cx="4275729" cy="337665"/>
          </a:xfrm>
          <a:prstGeom prst="rect">
            <a:avLst/>
          </a:prstGeom>
        </p:spPr>
        <p:txBody>
          <a:bodyPr vert="horz" lIns="87554" tIns="43777" rIns="87554" bIns="43777" rtlCol="0" anchor="b"/>
          <a:lstStyle>
            <a:lvl1pPr algn="l">
              <a:defRPr sz="11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953" y="6398098"/>
            <a:ext cx="4275729" cy="337665"/>
          </a:xfrm>
          <a:prstGeom prst="rect">
            <a:avLst/>
          </a:prstGeom>
        </p:spPr>
        <p:txBody>
          <a:bodyPr vert="horz" lIns="87554" tIns="43777" rIns="87554" bIns="43777" rtlCol="0" anchor="b"/>
          <a:lstStyle>
            <a:lvl1pPr algn="r">
              <a:defRPr sz="1100"/>
            </a:lvl1pPr>
          </a:lstStyle>
          <a:p>
            <a:fld id="{B40C723B-1093-4002-B02A-FC21867FE9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1685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C723B-1093-4002-B02A-FC21867FE900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8796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7EE7-D559-4CB9-8645-B03154DF74B6}" type="datetimeFigureOut">
              <a:rPr lang="sv-SE" smtClean="0"/>
              <a:t>2023-01-24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F50E-FCB0-4933-B212-A3D7B9D930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8490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7EE7-D559-4CB9-8645-B03154DF74B6}" type="datetimeFigureOut">
              <a:rPr lang="sv-SE" smtClean="0"/>
              <a:t>2023-01-24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F50E-FCB0-4933-B212-A3D7B9D930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7714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7EE7-D559-4CB9-8645-B03154DF74B6}" type="datetimeFigureOut">
              <a:rPr lang="sv-SE" smtClean="0"/>
              <a:t>2023-01-24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F50E-FCB0-4933-B212-A3D7B9D930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6891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7EE7-D559-4CB9-8645-B03154DF74B6}" type="datetimeFigureOut">
              <a:rPr lang="sv-SE" smtClean="0"/>
              <a:t>2023-01-24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F50E-FCB0-4933-B212-A3D7B9D930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025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7EE7-D559-4CB9-8645-B03154DF74B6}" type="datetimeFigureOut">
              <a:rPr lang="sv-SE" smtClean="0"/>
              <a:t>2023-01-24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F50E-FCB0-4933-B212-A3D7B9D930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2308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311403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86150" y="2311403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7EE7-D559-4CB9-8645-B03154DF74B6}" type="datetimeFigureOut">
              <a:rPr lang="sv-SE" smtClean="0"/>
              <a:t>2023-01-24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F50E-FCB0-4933-B212-A3D7B9D930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0739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7EE7-D559-4CB9-8645-B03154DF74B6}" type="datetimeFigureOut">
              <a:rPr lang="sv-SE" smtClean="0"/>
              <a:t>2023-01-24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F50E-FCB0-4933-B212-A3D7B9D930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0980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7EE7-D559-4CB9-8645-B03154DF74B6}" type="datetimeFigureOut">
              <a:rPr lang="sv-SE" smtClean="0"/>
              <a:t>2023-01-24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F50E-FCB0-4933-B212-A3D7B9D930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8841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7EE7-D559-4CB9-8645-B03154DF74B6}" type="datetimeFigureOut">
              <a:rPr lang="sv-SE" smtClean="0"/>
              <a:t>2023-01-24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F50E-FCB0-4933-B212-A3D7B9D930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8370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3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90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3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7EE7-D559-4CB9-8645-B03154DF74B6}" type="datetimeFigureOut">
              <a:rPr lang="sv-SE" smtClean="0"/>
              <a:t>2023-01-24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F50E-FCB0-4933-B212-A3D7B9D930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3939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7EE7-D559-4CB9-8645-B03154DF74B6}" type="datetimeFigureOut">
              <a:rPr lang="sv-SE" smtClean="0"/>
              <a:t>2023-01-24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F50E-FCB0-4933-B212-A3D7B9D930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1987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97EE7-D559-4CB9-8645-B03154DF74B6}" type="datetimeFigureOut">
              <a:rPr lang="sv-SE" smtClean="0"/>
              <a:t>2023-01-24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9F50E-FCB0-4933-B212-A3D7B9D930A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028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friluftsframjandet.se/genarp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friluftsframjandet.se/genarp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http://www.friluftsframjandet.se/genarp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568" y="17074"/>
            <a:ext cx="1828800" cy="1828800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30767" y="-15552"/>
            <a:ext cx="66490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000" b="1" dirty="0"/>
              <a:t>Tipsrunda!!!</a:t>
            </a:r>
          </a:p>
          <a:p>
            <a:endParaRPr lang="sv-SE" sz="2400" dirty="0"/>
          </a:p>
          <a:p>
            <a:pPr algn="ctr"/>
            <a:r>
              <a:rPr lang="sv-SE" sz="3200" b="1" dirty="0"/>
              <a:t>Söndagen 19/3 </a:t>
            </a:r>
          </a:p>
          <a:p>
            <a:pPr algn="ctr"/>
            <a:r>
              <a:rPr lang="sv-SE" sz="2400" dirty="0"/>
              <a:t>Startar vår populära tipsrunda.</a:t>
            </a:r>
          </a:p>
          <a:p>
            <a:pPr algn="ctr"/>
            <a:r>
              <a:rPr lang="sv-SE" sz="2800" b="1" dirty="0"/>
              <a:t>8</a:t>
            </a:r>
            <a:r>
              <a:rPr lang="sv-SE" sz="2400" dirty="0"/>
              <a:t> </a:t>
            </a:r>
            <a:r>
              <a:rPr lang="sv-SE" sz="2000" dirty="0"/>
              <a:t>söndagar i vår 19/3, 26/3, 2/4, 7-10/4 Hela Påskhelgen, 16/4,23/4, 30/4, 7/5</a:t>
            </a:r>
          </a:p>
          <a:p>
            <a:pPr algn="ctr"/>
            <a:r>
              <a:rPr lang="sv-SE" sz="2000" dirty="0"/>
              <a:t>12 vuxenfrågor och 12 barnfrågor under en härlig promenad på ca 3,5km på naturstigar.</a:t>
            </a:r>
          </a:p>
          <a:p>
            <a:pPr algn="ctr"/>
            <a:r>
              <a:rPr lang="sv-SE" sz="2000" dirty="0"/>
              <a:t>Start vid </a:t>
            </a:r>
            <a:r>
              <a:rPr lang="sv-SE" sz="2400" b="1" dirty="0"/>
              <a:t>Vattenmöllan </a:t>
            </a:r>
            <a:r>
              <a:rPr lang="sv-SE" sz="2000" dirty="0"/>
              <a:t>(Ekevallens idrottsplats)</a:t>
            </a:r>
          </a:p>
          <a:p>
            <a:pPr algn="ctr"/>
            <a:r>
              <a:rPr lang="sv-SE" sz="2400" b="1" dirty="0"/>
              <a:t>kl. 9:00  sista inlämning kl. 16:00</a:t>
            </a:r>
            <a:endParaRPr lang="sv-SE" sz="2800" b="1" dirty="0"/>
          </a:p>
          <a:p>
            <a:pPr algn="ctr"/>
            <a:r>
              <a:rPr lang="sv-SE" sz="2000" dirty="0"/>
              <a:t>Pris Vuxna </a:t>
            </a:r>
            <a:r>
              <a:rPr lang="sv-SE" sz="2400" b="1" dirty="0"/>
              <a:t>20kr</a:t>
            </a:r>
            <a:r>
              <a:rPr lang="sv-SE" sz="2400" dirty="0"/>
              <a:t>, </a:t>
            </a:r>
            <a:r>
              <a:rPr lang="sv-SE" sz="2000" dirty="0"/>
              <a:t>barn</a:t>
            </a:r>
            <a:r>
              <a:rPr lang="sv-SE" sz="2400" dirty="0"/>
              <a:t> </a:t>
            </a:r>
            <a:r>
              <a:rPr lang="sv-SE" sz="2400" b="1" dirty="0"/>
              <a:t>10kr</a:t>
            </a:r>
            <a:r>
              <a:rPr lang="sv-SE" sz="2400" dirty="0"/>
              <a:t>, </a:t>
            </a:r>
            <a:r>
              <a:rPr lang="sv-SE" sz="2000" dirty="0"/>
              <a:t>betala med </a:t>
            </a:r>
            <a:r>
              <a:rPr lang="sv-SE" sz="2000" dirty="0" err="1"/>
              <a:t>Swish</a:t>
            </a:r>
            <a:r>
              <a:rPr lang="sv-SE" sz="2000" dirty="0"/>
              <a:t> eller Bankgiro.</a:t>
            </a:r>
          </a:p>
          <a:p>
            <a:pPr algn="ctr"/>
            <a:endParaRPr lang="sv-SE" sz="2000" b="1" u="sng" dirty="0"/>
          </a:p>
        </p:txBody>
      </p:sp>
      <p:pic>
        <p:nvPicPr>
          <p:cNvPr id="9" name="Bildobjekt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4016" y="56456"/>
            <a:ext cx="1941984" cy="1584176"/>
          </a:xfrm>
          <a:prstGeom prst="rect">
            <a:avLst/>
          </a:prstGeom>
        </p:spPr>
      </p:pic>
      <p:pic>
        <p:nvPicPr>
          <p:cNvPr id="2049" name="Bildobjekt 28" descr="photo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3807" y="9560058"/>
            <a:ext cx="350838" cy="350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" y="424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132856" y="9056816"/>
            <a:ext cx="6858000" cy="854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1100" dirty="0">
                <a:latin typeface="News Gothic MT Std" pitchFamily="34" charset="0"/>
                <a:ea typeface="Times New Roman" pitchFamily="18" charset="0"/>
                <a:cs typeface="Times New Roman" pitchFamily="18" charset="0"/>
                <a:hlinkClick r:id="rId6"/>
              </a:rPr>
              <a:t>E-post: genarp@friluftsframjandet.se</a:t>
            </a: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1100" dirty="0">
                <a:latin typeface="News Gothic MT Std" pitchFamily="34" charset="0"/>
                <a:ea typeface="Times New Roman" pitchFamily="18" charset="0"/>
                <a:cs typeface="Times New Roman" pitchFamily="18" charset="0"/>
                <a:hlinkClick r:id="rId6"/>
              </a:rPr>
              <a:t>www.friluftsframjandet.se/genarp</a:t>
            </a:r>
            <a:endParaRPr lang="sv-SE" altLang="sv-SE" sz="1100" dirty="0">
              <a:latin typeface="News Gothic MT Std" pitchFamily="34" charset="0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1100" dirty="0">
                <a:latin typeface="News Gothic MT Std" pitchFamily="34" charset="0"/>
                <a:ea typeface="Times New Roman" pitchFamily="18" charset="0"/>
                <a:cs typeface="Times New Roman" pitchFamily="18" charset="0"/>
              </a:rPr>
              <a:t>Friluftsfrämjandet Genarp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-49088" y="8670121"/>
            <a:ext cx="25419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sv-SE" sz="1600" dirty="0"/>
            </a:br>
            <a:r>
              <a:rPr lang="sv-SE" sz="1600" dirty="0"/>
              <a:t>Kontakt/frågor:</a:t>
            </a:r>
            <a:br>
              <a:rPr lang="sv-SE" sz="1600" dirty="0"/>
            </a:br>
            <a:r>
              <a:rPr lang="sv-SE" sz="1600" dirty="0"/>
              <a:t>Anneli Lönnblad</a:t>
            </a:r>
          </a:p>
          <a:p>
            <a:r>
              <a:rPr lang="sv-SE" sz="1600" dirty="0"/>
              <a:t>0702-76 08 32 anneli.lonnblad@gmail.com</a:t>
            </a:r>
          </a:p>
        </p:txBody>
      </p:sp>
      <p:sp>
        <p:nvSpPr>
          <p:cNvPr id="11" name="textruta 6"/>
          <p:cNvSpPr txBox="1"/>
          <p:nvPr/>
        </p:nvSpPr>
        <p:spPr>
          <a:xfrm>
            <a:off x="-144016" y="4656251"/>
            <a:ext cx="685799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atin typeface="+mj-lt"/>
              </a:rPr>
              <a:t>För Tipsrundan gäller självbetjäning. Läs instruktioner på plats. </a:t>
            </a:r>
            <a:r>
              <a:rPr lang="sv-SE" sz="2000" dirty="0"/>
              <a:t>Något tillfälle kommer vi ha personal på plats.</a:t>
            </a:r>
          </a:p>
          <a:p>
            <a:pPr algn="ctr"/>
            <a:r>
              <a:rPr lang="sv-SE" sz="2000" dirty="0"/>
              <a:t>Håll utkik på Facebook!</a:t>
            </a:r>
            <a:endParaRPr lang="sv-SE" sz="2000" dirty="0">
              <a:latin typeface="+mj-lt"/>
            </a:endParaRPr>
          </a:p>
          <a:p>
            <a:pPr algn="ctr"/>
            <a:r>
              <a:rPr lang="sv-SE" sz="2400" b="1" dirty="0">
                <a:latin typeface="+mj-lt"/>
              </a:rPr>
              <a:t>Ta med egen penna!!</a:t>
            </a:r>
          </a:p>
          <a:p>
            <a:pPr algn="ctr"/>
            <a:r>
              <a:rPr lang="sv-SE" sz="2400" dirty="0">
                <a:latin typeface="+mj-lt"/>
              </a:rPr>
              <a:t>Du rättar själv dina svar vid rundans slut. </a:t>
            </a:r>
          </a:p>
          <a:p>
            <a:pPr algn="ctr"/>
            <a:endParaRPr lang="sv-SE" sz="2400" dirty="0">
              <a:latin typeface="+mj-lt"/>
            </a:endParaRPr>
          </a:p>
          <a:p>
            <a:pPr algn="ctr"/>
            <a:r>
              <a:rPr lang="sv-SE" sz="2400" b="1" dirty="0">
                <a:latin typeface="+mj-lt"/>
              </a:rPr>
              <a:t>Varje runda lottas följande vinster:</a:t>
            </a:r>
          </a:p>
          <a:p>
            <a:pPr algn="ctr"/>
            <a:r>
              <a:rPr lang="sv-SE" sz="2400" b="1" dirty="0">
                <a:latin typeface="+mj-lt"/>
              </a:rPr>
              <a:t>Vuxna: 1 Bonus vinst, 1 vinst 3 Trisslotter, 1 vinst 2 Trisslotter, 1 vinst 1 Trisslott.</a:t>
            </a:r>
          </a:p>
          <a:p>
            <a:pPr algn="ctr"/>
            <a:r>
              <a:rPr lang="sv-SE" sz="2400" b="1" dirty="0">
                <a:latin typeface="+mj-lt"/>
              </a:rPr>
              <a:t>Barn: ett presentkort hos ICA Genarp.</a:t>
            </a:r>
          </a:p>
          <a:p>
            <a:pPr algn="ctr"/>
            <a:r>
              <a:rPr lang="sv-SE" sz="2000" dirty="0">
                <a:latin typeface="+mj-lt"/>
              </a:rPr>
              <a:t>Vinnarna kontaktas per sms/telefon och publiceras på Facebook</a:t>
            </a:r>
            <a:endParaRPr lang="sv-SE" sz="2400" dirty="0">
              <a:latin typeface="+mj-lt"/>
            </a:endParaRPr>
          </a:p>
          <a:p>
            <a:pPr algn="ctr"/>
            <a:r>
              <a:rPr lang="sv-SE" sz="3200" b="1" dirty="0">
                <a:latin typeface="+mj-lt"/>
              </a:rPr>
              <a:t>Välkomna!!</a:t>
            </a:r>
            <a:endParaRPr lang="sv-SE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45314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C37C0D92-2612-67E9-7BCD-D01673CCC1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067496" y="-1070127"/>
            <a:ext cx="4675408" cy="6854405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0A9909E5-F027-C798-92AC-3961E28115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094013" y="3930996"/>
            <a:ext cx="4694779" cy="68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567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25" y="206510"/>
            <a:ext cx="1296144" cy="1296144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2" y="2643038"/>
            <a:ext cx="664900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6600" b="1" dirty="0"/>
              <a:t>TIPSRUNDAN STARTAR</a:t>
            </a:r>
          </a:p>
          <a:p>
            <a:pPr algn="ctr"/>
            <a:r>
              <a:rPr lang="sv-SE" sz="6600" b="1" dirty="0"/>
              <a:t>19/3</a:t>
            </a:r>
          </a:p>
          <a:p>
            <a:pPr algn="ctr"/>
            <a:r>
              <a:rPr lang="sv-SE" sz="4400" b="1" dirty="0"/>
              <a:t>Vid Vattenmöllan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3600" b="1" dirty="0"/>
          </a:p>
          <a:p>
            <a:pPr algn="ctr"/>
            <a:r>
              <a:rPr lang="sv-SE" sz="4400" b="1" dirty="0"/>
              <a:t>Välkomna!!</a:t>
            </a:r>
            <a:endParaRPr lang="sv-SE" sz="6000" dirty="0"/>
          </a:p>
        </p:txBody>
      </p:sp>
      <p:pic>
        <p:nvPicPr>
          <p:cNvPr id="9" name="Bildobjekt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807" y="206044"/>
            <a:ext cx="1944216" cy="1747231"/>
          </a:xfrm>
          <a:prstGeom prst="rect">
            <a:avLst/>
          </a:prstGeom>
        </p:spPr>
      </p:pic>
      <p:pic>
        <p:nvPicPr>
          <p:cNvPr id="2049" name="Bildobjekt 28" descr="photo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896" y="9092212"/>
            <a:ext cx="350838" cy="350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" y="424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60648" y="8563417"/>
            <a:ext cx="6858000" cy="854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1100" dirty="0">
                <a:latin typeface="News Gothic MT Std" pitchFamily="34" charset="0"/>
                <a:ea typeface="Times New Roman" pitchFamily="18" charset="0"/>
                <a:cs typeface="Times New Roman" pitchFamily="18" charset="0"/>
                <a:hlinkClick r:id="rId5"/>
              </a:rPr>
              <a:t>E-post: genarp@friluftsframjandet.se</a:t>
            </a: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1100" dirty="0">
                <a:latin typeface="News Gothic MT Std" pitchFamily="34" charset="0"/>
                <a:ea typeface="Times New Roman" pitchFamily="18" charset="0"/>
                <a:cs typeface="Times New Roman" pitchFamily="18" charset="0"/>
                <a:hlinkClick r:id="rId5"/>
              </a:rPr>
              <a:t>www.friluftsframjandet.se/genarp</a:t>
            </a:r>
            <a:endParaRPr lang="sv-SE" altLang="sv-SE" sz="1100" dirty="0">
              <a:latin typeface="News Gothic MT Std" pitchFamily="34" charset="0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1100" dirty="0">
                <a:latin typeface="News Gothic MT Std" pitchFamily="34" charset="0"/>
                <a:ea typeface="Times New Roman" pitchFamily="18" charset="0"/>
                <a:cs typeface="Times New Roman" pitchFamily="18" charset="0"/>
              </a:rPr>
              <a:t>Friluftsfrämjandet Genarp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238944" y="8268270"/>
            <a:ext cx="2181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sv-SE" sz="1600" dirty="0"/>
            </a:br>
            <a:r>
              <a:rPr lang="sv-SE" sz="1600" dirty="0"/>
              <a:t>Kontakt/frågor:</a:t>
            </a:r>
            <a:br>
              <a:rPr lang="sv-SE" sz="1600" dirty="0"/>
            </a:br>
            <a:r>
              <a:rPr lang="sv-SE" sz="1600" dirty="0"/>
              <a:t>Anneli Lönnblad</a:t>
            </a:r>
          </a:p>
          <a:p>
            <a:r>
              <a:rPr lang="sv-SE" sz="1600" dirty="0"/>
              <a:t>0702-76 08 32</a:t>
            </a:r>
          </a:p>
        </p:txBody>
      </p:sp>
    </p:spTree>
    <p:extLst>
      <p:ext uri="{BB962C8B-B14F-4D97-AF65-F5344CB8AC3E}">
        <p14:creationId xmlns:p14="http://schemas.microsoft.com/office/powerpoint/2010/main" val="917061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25" y="206510"/>
            <a:ext cx="1296144" cy="1296144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-13289" y="1783737"/>
            <a:ext cx="664900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6000" b="1" dirty="0"/>
              <a:t>TIPSRUNDA </a:t>
            </a:r>
            <a:r>
              <a:rPr lang="sv-SE" sz="4800" b="1" dirty="0"/>
              <a:t>IMORGON X/X 9-16</a:t>
            </a:r>
          </a:p>
          <a:p>
            <a:pPr algn="ctr"/>
            <a:r>
              <a:rPr lang="sv-SE" sz="4800" b="1" dirty="0"/>
              <a:t>Vid Vattenmöllan</a:t>
            </a:r>
          </a:p>
          <a:p>
            <a:pPr algn="ctr"/>
            <a:r>
              <a:rPr lang="sv-SE" sz="4400" b="1" dirty="0"/>
              <a:t>Välkomna!!</a:t>
            </a:r>
          </a:p>
          <a:p>
            <a:pPr algn="ctr"/>
            <a:r>
              <a:rPr lang="sv-SE" sz="4400" b="1" dirty="0"/>
              <a:t>Bonusvinst YYY</a:t>
            </a:r>
            <a:endParaRPr lang="sv-SE" sz="6000" dirty="0"/>
          </a:p>
        </p:txBody>
      </p:sp>
      <p:pic>
        <p:nvPicPr>
          <p:cNvPr id="9" name="Bildobjekt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807" y="206044"/>
            <a:ext cx="1944216" cy="1747231"/>
          </a:xfrm>
          <a:prstGeom prst="rect">
            <a:avLst/>
          </a:prstGeom>
        </p:spPr>
      </p:pic>
      <p:pic>
        <p:nvPicPr>
          <p:cNvPr id="2049" name="Bildobjekt 28" descr="photo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896" y="9092212"/>
            <a:ext cx="350838" cy="350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" y="424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60648" y="8563417"/>
            <a:ext cx="6858000" cy="854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1100" dirty="0">
                <a:latin typeface="News Gothic MT Std" pitchFamily="34" charset="0"/>
                <a:ea typeface="Times New Roman" pitchFamily="18" charset="0"/>
                <a:cs typeface="Times New Roman" pitchFamily="18" charset="0"/>
                <a:hlinkClick r:id="rId5"/>
              </a:rPr>
              <a:t>E-post: genarp@friluftsframjandet.se</a:t>
            </a: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1100" dirty="0">
                <a:latin typeface="News Gothic MT Std" pitchFamily="34" charset="0"/>
                <a:ea typeface="Times New Roman" pitchFamily="18" charset="0"/>
                <a:cs typeface="Times New Roman" pitchFamily="18" charset="0"/>
                <a:hlinkClick r:id="rId5"/>
              </a:rPr>
              <a:t>www.friluftsframjandet.se/genarp</a:t>
            </a:r>
            <a:endParaRPr lang="sv-SE" altLang="sv-SE" sz="1100" dirty="0">
              <a:latin typeface="News Gothic MT Std" pitchFamily="34" charset="0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1100" dirty="0">
                <a:latin typeface="News Gothic MT Std" pitchFamily="34" charset="0"/>
                <a:ea typeface="Times New Roman" pitchFamily="18" charset="0"/>
                <a:cs typeface="Times New Roman" pitchFamily="18" charset="0"/>
              </a:rPr>
              <a:t>Friluftsfrämjandet Genarp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238944" y="8268270"/>
            <a:ext cx="2181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sv-SE" sz="1600" dirty="0"/>
            </a:br>
            <a:r>
              <a:rPr lang="sv-SE" sz="1600" dirty="0"/>
              <a:t>Kontakt/frågor:</a:t>
            </a:r>
            <a:br>
              <a:rPr lang="sv-SE" sz="1600" dirty="0"/>
            </a:br>
            <a:r>
              <a:rPr lang="sv-SE" sz="1600" dirty="0"/>
              <a:t>Anneli Lönnblad</a:t>
            </a:r>
          </a:p>
          <a:p>
            <a:r>
              <a:rPr lang="sv-SE" sz="1600" dirty="0"/>
              <a:t>0702-76 08 32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3F0EB"/>
              </a:clrFrom>
              <a:clrTo>
                <a:srgbClr val="F3F0EB">
                  <a:alpha val="0"/>
                </a:srgbClr>
              </a:clrTo>
            </a:clrChange>
          </a:blip>
          <a:srcRect b="15233"/>
          <a:stretch/>
        </p:blipFill>
        <p:spPr>
          <a:xfrm>
            <a:off x="1180587" y="5566417"/>
            <a:ext cx="4406240" cy="3261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923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ruta 6"/>
          <p:cNvSpPr txBox="1"/>
          <p:nvPr/>
        </p:nvSpPr>
        <p:spPr>
          <a:xfrm>
            <a:off x="2" y="1712640"/>
            <a:ext cx="6857998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6600" b="1" dirty="0"/>
              <a:t>TIPSRUNDAN</a:t>
            </a:r>
          </a:p>
          <a:p>
            <a:pPr algn="ctr"/>
            <a:r>
              <a:rPr lang="sv-SE" sz="6600" b="1" dirty="0"/>
              <a:t>TACKAR FÖR HÖSTSÄSONGEN 2021</a:t>
            </a:r>
          </a:p>
          <a:p>
            <a:pPr algn="ctr"/>
            <a:r>
              <a:rPr lang="sv-SE" sz="6600" b="1" dirty="0"/>
              <a:t>VI ÄR TILLBAKS I APRIL 2022</a:t>
            </a:r>
          </a:p>
          <a:p>
            <a:pPr algn="ctr"/>
            <a:r>
              <a:rPr lang="sv-SE" sz="6600" b="1" dirty="0"/>
              <a:t>VÄLKOMNA!!!</a:t>
            </a:r>
            <a:endParaRPr lang="sv-SE" sz="8800" dirty="0"/>
          </a:p>
        </p:txBody>
      </p:sp>
      <p:pic>
        <p:nvPicPr>
          <p:cNvPr id="9" name="Bildobjekt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838" y="-15552"/>
            <a:ext cx="2233329" cy="2007052"/>
          </a:xfrm>
          <a:prstGeom prst="rect">
            <a:avLst/>
          </a:prstGeom>
        </p:spPr>
      </p:pic>
      <p:pic>
        <p:nvPicPr>
          <p:cNvPr id="2049" name="Bildobjekt 28" descr="photo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904" y="9555162"/>
            <a:ext cx="350838" cy="350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" y="424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60648" y="9057456"/>
            <a:ext cx="6858000" cy="854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1100" dirty="0">
                <a:latin typeface="News Gothic MT Std" pitchFamily="34" charset="0"/>
                <a:ea typeface="Times New Roman" pitchFamily="18" charset="0"/>
                <a:cs typeface="Times New Roman" pitchFamily="18" charset="0"/>
                <a:hlinkClick r:id="" action="ppaction://noaction"/>
              </a:rPr>
              <a:t>E-post: genarp@friluftsframjandet.se</a:t>
            </a: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1100" dirty="0">
                <a:latin typeface="News Gothic MT Std" pitchFamily="34" charset="0"/>
                <a:ea typeface="Times New Roman" pitchFamily="18" charset="0"/>
                <a:cs typeface="Times New Roman" pitchFamily="18" charset="0"/>
                <a:hlinkClick r:id="" action="ppaction://noaction"/>
              </a:rPr>
              <a:t>www.friluftsframjandet.se/genarp</a:t>
            </a:r>
            <a:endParaRPr lang="sv-SE" altLang="sv-SE" sz="1100" dirty="0">
              <a:latin typeface="News Gothic MT Std" pitchFamily="34" charset="0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sv-SE" altLang="sv-SE" sz="1100" dirty="0">
                <a:latin typeface="News Gothic MT Std" pitchFamily="34" charset="0"/>
                <a:ea typeface="Times New Roman" pitchFamily="18" charset="0"/>
                <a:cs typeface="Times New Roman" pitchFamily="18" charset="0"/>
              </a:rPr>
              <a:t>Friluftsfrämjandet Genarp</a:t>
            </a:r>
          </a:p>
        </p:txBody>
      </p:sp>
    </p:spTree>
    <p:extLst>
      <p:ext uri="{BB962C8B-B14F-4D97-AF65-F5344CB8AC3E}">
        <p14:creationId xmlns:p14="http://schemas.microsoft.com/office/powerpoint/2010/main" val="3630272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2502</TotalTime>
  <Words>293</Words>
  <Application>Microsoft Office PowerPoint</Application>
  <PresentationFormat>A4 (210 x 297 mm)</PresentationFormat>
  <Paragraphs>51</Paragraphs>
  <Slides>5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News Gothic MT Std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Karin</dc:creator>
  <cp:lastModifiedBy>Ylva Johansson</cp:lastModifiedBy>
  <cp:revision>129</cp:revision>
  <cp:lastPrinted>2022-03-27T19:31:15Z</cp:lastPrinted>
  <dcterms:created xsi:type="dcterms:W3CDTF">2015-02-15T16:36:22Z</dcterms:created>
  <dcterms:modified xsi:type="dcterms:W3CDTF">2023-01-24T11:29:50Z</dcterms:modified>
</cp:coreProperties>
</file>