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79" r:id="rId3"/>
    <p:sldId id="256" r:id="rId4"/>
    <p:sldId id="264" r:id="rId5"/>
    <p:sldId id="258" r:id="rId6"/>
    <p:sldId id="273" r:id="rId7"/>
    <p:sldId id="274" r:id="rId8"/>
    <p:sldId id="275" r:id="rId9"/>
    <p:sldId id="276" r:id="rId10"/>
    <p:sldId id="277" r:id="rId11"/>
    <p:sldId id="272" r:id="rId12"/>
    <p:sldId id="260" r:id="rId13"/>
    <p:sldId id="261" r:id="rId14"/>
    <p:sldId id="270" r:id="rId15"/>
    <p:sldId id="262" r:id="rId16"/>
    <p:sldId id="271" r:id="rId17"/>
    <p:sldId id="263" r:id="rId18"/>
    <p:sldId id="278" r:id="rId19"/>
  </p:sldIdLst>
  <p:sldSz cx="9144000" cy="6858000" type="screen4x3"/>
  <p:notesSz cx="6794500" cy="9906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7DF5B-9340-47ED-B854-07CBDB48181A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0"/>
            <a:ext cx="2944283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150D-61E5-460F-AD65-046522ED16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35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6801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063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19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031312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3399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3436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99706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4162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28122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2061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12091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1263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7746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9303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4271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81882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A150D-61E5-460F-AD65-046522ED1601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2963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B7F2-F6E9-4CE1-AAE0-35CC1149BBA4}" type="datetimeFigureOut">
              <a:rPr lang="sv-SE" smtClean="0"/>
              <a:pPr/>
              <a:t>2015-09-10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6FB0-0B40-4EC6-8860-D69F0F61988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 vinterskr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676456" cy="5670631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843808" y="260648"/>
            <a:ext cx="342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Vår stuga i Lövhult en fin vinterdag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3824"/>
            <a:ext cx="9144000" cy="586232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99792" y="128508"/>
            <a:ext cx="47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 smtClean="0"/>
              <a:t>Barnskidskola</a:t>
            </a:r>
            <a:r>
              <a:rPr lang="sv-SE" b="1" dirty="0" smtClean="0"/>
              <a:t> </a:t>
            </a:r>
            <a:r>
              <a:rPr lang="sv-SE" dirty="0"/>
              <a:t>när vädret så tillåter.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065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548680"/>
            <a:ext cx="9000492" cy="600032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403648" y="0"/>
            <a:ext cx="673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Naturstigar  </a:t>
            </a:r>
            <a:r>
              <a:rPr lang="sv-SE" dirty="0"/>
              <a:t>Vuxna och barnfrågor  ca. 4 km vandring i Lövhultsskogen</a:t>
            </a:r>
          </a:p>
        </p:txBody>
      </p:sp>
    </p:spTree>
    <p:extLst>
      <p:ext uri="{BB962C8B-B14F-4D97-AF65-F5344CB8AC3E}">
        <p14:creationId xmlns:p14="http://schemas.microsoft.com/office/powerpoint/2010/main" xmlns="" val="3070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w9_h5TOlEeE/VKwk8kMwPRI/AAAAAAAAApA/9mYA_5hu4xg/s1600/DSC_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316416" cy="5328592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1475656" y="116632"/>
            <a:ext cx="648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Långfärdsskridskor</a:t>
            </a:r>
            <a:r>
              <a:rPr lang="sv-SE" dirty="0"/>
              <a:t>  Ledarledda turer för alla som kan åka skridskor.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3.bp.blogspot.com/-yTGRDBGyVkM/VKk8YBbnqAI/AAAAAAAAAnM/adRALyWBMWQ/s1600/P1020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676456" cy="5877272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3592616" y="251356"/>
            <a:ext cx="99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Spexhult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26a38b2-c817-462c-9be5-2f8bcccf3e03@eur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40315" cy="57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707904" y="116632"/>
            <a:ext cx="87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Vättern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555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6YWKIMWjvKY/U7u4M6HcPlI/AAAAAAAAAtE/3LO6L-4TvCg/s1600/n%C3%B6mmen14070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676456" cy="5976664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2987824" y="188640"/>
            <a:ext cx="358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Kajak </a:t>
            </a:r>
            <a:r>
              <a:rPr lang="sv-SE" dirty="0"/>
              <a:t> Ledarledda </a:t>
            </a:r>
            <a:r>
              <a:rPr lang="sv-SE" dirty="0" smtClean="0"/>
              <a:t>turer med kajaker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122ce60e-d6ac-4e8d-864d-0d00e2977e5a@eur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14014" cy="63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779912" y="18864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902820" y="825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Kajak 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16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-sg_h2KgjIg0/Vdx15wuKHJI/AAAAAAAAA7E/17-fuVpyIiU/s1600/kalmar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48464" cy="5112568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3203848" y="476672"/>
            <a:ext cx="260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Paddeltur vid Kalmar slott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Medlemspriser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Vuxen </a:t>
            </a:r>
            <a:r>
              <a:rPr lang="sv-SE" dirty="0"/>
              <a:t>- 26 år och </a:t>
            </a:r>
            <a:r>
              <a:rPr lang="sv-SE" dirty="0" smtClean="0"/>
              <a:t>äldre </a:t>
            </a:r>
            <a:r>
              <a:rPr lang="sv-SE" u="sng" dirty="0" smtClean="0"/>
              <a:t>360 Kr</a:t>
            </a:r>
            <a:endParaRPr lang="sv-SE" u="sng" dirty="0"/>
          </a:p>
          <a:p>
            <a:endParaRPr lang="sv-SE" dirty="0"/>
          </a:p>
          <a:p>
            <a:r>
              <a:rPr lang="sv-SE" dirty="0"/>
              <a:t>Ungdom - 13-25 </a:t>
            </a:r>
            <a:r>
              <a:rPr lang="sv-SE" dirty="0" smtClean="0"/>
              <a:t>år </a:t>
            </a:r>
            <a:r>
              <a:rPr lang="sv-SE" u="sng" dirty="0" smtClean="0"/>
              <a:t>170 Kr</a:t>
            </a:r>
            <a:endParaRPr lang="sv-SE" u="sng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Barn - 0-12 </a:t>
            </a:r>
            <a:r>
              <a:rPr lang="sv-SE" dirty="0" smtClean="0"/>
              <a:t>år  </a:t>
            </a:r>
            <a:r>
              <a:rPr lang="sv-SE" u="sng" dirty="0" smtClean="0"/>
              <a:t>100 </a:t>
            </a:r>
            <a:r>
              <a:rPr lang="sv-SE" u="sng" dirty="0"/>
              <a:t>kr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Familj   </a:t>
            </a:r>
            <a:r>
              <a:rPr lang="sv-SE" u="sng" dirty="0" smtClean="0"/>
              <a:t>530 </a:t>
            </a:r>
            <a:r>
              <a:rPr lang="sv-SE" u="sng" dirty="0"/>
              <a:t>kr</a:t>
            </a:r>
          </a:p>
          <a:p>
            <a:pPr marL="0" indent="0">
              <a:buNone/>
            </a:pPr>
            <a:r>
              <a:rPr lang="sv-SE" dirty="0" smtClean="0"/>
              <a:t> </a:t>
            </a:r>
          </a:p>
          <a:p>
            <a:pPr marL="0" indent="0" algn="ctr">
              <a:buNone/>
            </a:pPr>
            <a:r>
              <a:rPr lang="sv-SE" dirty="0" smtClean="0">
                <a:solidFill>
                  <a:srgbClr val="FF0000"/>
                </a:solidFill>
              </a:rPr>
              <a:t>www.friluftsfrämjandet.se/</a:t>
            </a:r>
            <a:r>
              <a:rPr lang="sv-SE" dirty="0" err="1" smtClean="0">
                <a:solidFill>
                  <a:srgbClr val="FF0000"/>
                </a:solidFill>
              </a:rPr>
              <a:t>nassjo</a:t>
            </a: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491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8558387"/>
              </p:ext>
            </p:extLst>
          </p:nvPr>
        </p:nvGraphicFramePr>
        <p:xfrm>
          <a:off x="187499" y="4221088"/>
          <a:ext cx="2000250" cy="2286000"/>
        </p:xfrm>
        <a:graphic>
          <a:graphicData uri="http://schemas.openxmlformats.org/presentationml/2006/ole">
            <p:oleObj spid="_x0000_s1032" r:id="rId4" imgW="2000992" imgH="2286000" progId="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3866725"/>
              </p:ext>
            </p:extLst>
          </p:nvPr>
        </p:nvGraphicFramePr>
        <p:xfrm>
          <a:off x="1259632" y="1578233"/>
          <a:ext cx="2000250" cy="2286000"/>
        </p:xfrm>
        <a:graphic>
          <a:graphicData uri="http://schemas.openxmlformats.org/presentationml/2006/ole">
            <p:oleObj spid="_x0000_s1033" r:id="rId5" imgW="2000992" imgH="2286000" progId="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9772219"/>
              </p:ext>
            </p:extLst>
          </p:nvPr>
        </p:nvGraphicFramePr>
        <p:xfrm>
          <a:off x="5292080" y="1642837"/>
          <a:ext cx="2000250" cy="2286000"/>
        </p:xfrm>
        <a:graphic>
          <a:graphicData uri="http://schemas.openxmlformats.org/presentationml/2006/ole">
            <p:oleObj spid="_x0000_s1034" r:id="rId6" imgW="2000992" imgH="2286000" progId="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5517866"/>
              </p:ext>
            </p:extLst>
          </p:nvPr>
        </p:nvGraphicFramePr>
        <p:xfrm>
          <a:off x="3347864" y="4221088"/>
          <a:ext cx="2000250" cy="2286000"/>
        </p:xfrm>
        <a:graphic>
          <a:graphicData uri="http://schemas.openxmlformats.org/presentationml/2006/ole">
            <p:oleObj spid="_x0000_s1035" r:id="rId7" imgW="2000992" imgH="2286000" progId="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0107145"/>
              </p:ext>
            </p:extLst>
          </p:nvPr>
        </p:nvGraphicFramePr>
        <p:xfrm>
          <a:off x="6644258" y="4077072"/>
          <a:ext cx="2000250" cy="2286000"/>
        </p:xfrm>
        <a:graphic>
          <a:graphicData uri="http://schemas.openxmlformats.org/presentationml/2006/ole">
            <p:oleObj spid="_x0000_s1036" r:id="rId8" imgW="2000992" imgH="2286000" progId="">
              <p:embed/>
            </p:oleObj>
          </a:graphicData>
        </a:graphic>
      </p:graphicFrame>
      <p:sp>
        <p:nvSpPr>
          <p:cNvPr id="9" name="Rektangel 8"/>
          <p:cNvSpPr/>
          <p:nvPr/>
        </p:nvSpPr>
        <p:spPr>
          <a:xfrm>
            <a:off x="395536" y="55042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två äpplen från fem äpplen. Hur många äpplen har du då ?</a:t>
            </a:r>
            <a:endParaRPr lang="sv-SE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sv-SE" b="1" dirty="0" smtClean="0"/>
              <a:t>Friluftsfrämjandet</a:t>
            </a:r>
            <a:r>
              <a:rPr lang="sv-SE" dirty="0" smtClean="0"/>
              <a:t> 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3312368"/>
          </a:xfrm>
        </p:spPr>
        <p:txBody>
          <a:bodyPr>
            <a:normAutofit/>
          </a:bodyPr>
          <a:lstStyle/>
          <a:p>
            <a:r>
              <a:rPr lang="sv-SE" sz="2800" b="1" dirty="0"/>
              <a:t>Friluftsfrämjandet</a:t>
            </a:r>
            <a:r>
              <a:rPr lang="sv-SE" sz="2800" dirty="0"/>
              <a:t> bildades </a:t>
            </a:r>
            <a:r>
              <a:rPr lang="sv-SE" sz="2800" dirty="0" smtClean="0"/>
              <a:t>1892, vi </a:t>
            </a:r>
            <a:r>
              <a:rPr lang="sv-SE" sz="2800" dirty="0"/>
              <a:t>arrangerar guidade friluftsaktiviteter </a:t>
            </a:r>
            <a:r>
              <a:rPr lang="sv-SE" sz="2800" dirty="0" smtClean="0"/>
              <a:t>. Vi är </a:t>
            </a:r>
            <a:r>
              <a:rPr lang="sv-SE" sz="2800" dirty="0"/>
              <a:t>närmare 82 000 medlemmar, varav 7 000 är ledare </a:t>
            </a:r>
            <a:r>
              <a:rPr lang="sv-SE" sz="2800" dirty="0" smtClean="0"/>
              <a:t>och funktionärer</a:t>
            </a:r>
            <a:r>
              <a:rPr lang="sv-SE" sz="2800" dirty="0"/>
              <a:t>, som utövar 10 miljoner friluftstimmar per år. </a:t>
            </a:r>
            <a:r>
              <a:rPr lang="sv-SE" sz="2800" dirty="0" smtClean="0"/>
              <a:t>Vi har </a:t>
            </a:r>
            <a:r>
              <a:rPr lang="sv-SE" sz="2800" dirty="0"/>
              <a:t>300 </a:t>
            </a:r>
            <a:r>
              <a:rPr lang="sv-SE" sz="2800" dirty="0" smtClean="0"/>
              <a:t>lokalavdelningar som genomför friluftsaktiviteter från Kiruna i norr till Smygehuk i söder varav Nässjö var en av de första som startade 1930</a:t>
            </a:r>
            <a:endParaRPr lang="sv-SE" sz="2800" dirty="0"/>
          </a:p>
        </p:txBody>
      </p:sp>
      <p:sp>
        <p:nvSpPr>
          <p:cNvPr id="20482" name="AutoShape 2" descr="http://www.friluftsframjandet.se/Assets/Images/logo-landscape-whi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484" name="Picture 4" descr="Relaterad b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7441" cy="70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Lite historia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 smtClean="0"/>
              <a:t>1892 Bildades </a:t>
            </a:r>
            <a:r>
              <a:rPr lang="sv-SE" sz="2000" u="sng" dirty="0" smtClean="0"/>
              <a:t>Föreningen för skidlöparens främjande i Sverige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1908 Ändrades namnet till </a:t>
            </a:r>
            <a:r>
              <a:rPr lang="sv-SE" sz="2000" u="sng" dirty="0" smtClean="0"/>
              <a:t>Skidfrämjandet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1920- talet ändrades namnet till </a:t>
            </a:r>
            <a:r>
              <a:rPr lang="sv-SE" sz="2000" u="sng" dirty="0" smtClean="0"/>
              <a:t>Skid- och friluftsfrämjandet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1930  8 Okt Startades Nässjö lokalavdelning som nr. 3  i landet..</a:t>
            </a:r>
          </a:p>
          <a:p>
            <a:r>
              <a:rPr lang="sv-SE" sz="2000" dirty="0" smtClean="0"/>
              <a:t>1953  Hölls den första ledarutbildningen i barnskidskola i Lövhult.</a:t>
            </a:r>
          </a:p>
          <a:p>
            <a:r>
              <a:rPr lang="sv-SE" sz="2000" dirty="0" smtClean="0"/>
              <a:t>1955 Startade första Naturstigen  i Lövhult av oss.</a:t>
            </a:r>
          </a:p>
          <a:p>
            <a:r>
              <a:rPr lang="sv-SE" sz="2000" dirty="0" smtClean="0"/>
              <a:t>1960 byggdes vår stuga</a:t>
            </a:r>
          </a:p>
          <a:p>
            <a:r>
              <a:rPr lang="sv-SE" sz="2000" dirty="0" smtClean="0"/>
              <a:t>1960- talet startade man midsommarfirande på midsommarängen och ca 20 år framåt.</a:t>
            </a:r>
          </a:p>
          <a:p>
            <a:r>
              <a:rPr lang="sv-SE" sz="2000" dirty="0" smtClean="0"/>
              <a:t>1975 Ändrades namnet till </a:t>
            </a:r>
            <a:r>
              <a:rPr lang="sv-SE" sz="2000" u="sng" dirty="0" smtClean="0"/>
              <a:t>Friluftsfrämjandet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1977 – 1987 Sysselsatte vi ca 1000 barn i våra grupper/år. Idag är vi ca. 100 barn ,60 vuxna på våra aktiviteter och har ca 100 passiva medlemmar</a:t>
            </a:r>
          </a:p>
          <a:p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riluftsframjandet.se/Temp/stugan_liggande-1239286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784976" cy="5468095"/>
          </a:xfrm>
          <a:prstGeom prst="rect">
            <a:avLst/>
          </a:prstGeom>
          <a:noFill/>
        </p:spPr>
      </p:pic>
      <p:sp>
        <p:nvSpPr>
          <p:cNvPr id="3" name="textruta 2"/>
          <p:cNvSpPr txBox="1"/>
          <p:nvPr/>
        </p:nvSpPr>
        <p:spPr>
          <a:xfrm>
            <a:off x="2689119" y="620688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Vår stuga i Lövhult  i vackert vårväder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9512" y="4868"/>
            <a:ext cx="8783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/>
              <a:t>Skogsknytte</a:t>
            </a:r>
            <a:r>
              <a:rPr lang="sv-SE" b="1" dirty="0"/>
              <a:t> är vår</a:t>
            </a:r>
            <a:r>
              <a:rPr lang="sv-SE" sz="1600" dirty="0"/>
              <a:t> verksamhet för barn </a:t>
            </a:r>
            <a:r>
              <a:rPr lang="sv-SE" sz="1600" dirty="0" smtClean="0"/>
              <a:t>3 – 4 år.</a:t>
            </a:r>
          </a:p>
          <a:p>
            <a:r>
              <a:rPr lang="sv-SE" sz="1600" dirty="0" smtClean="0"/>
              <a:t> </a:t>
            </a:r>
            <a:r>
              <a:rPr lang="sv-SE" sz="1600" dirty="0"/>
              <a:t>Tillsammans med ledare och föräldrar får de utforska i sin egen takt, med hela kroppen och alla sinnen</a:t>
            </a:r>
            <a:r>
              <a:rPr lang="sv-SE" dirty="0"/>
              <a:t>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36712"/>
            <a:ext cx="7632848" cy="57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36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812360" cy="585927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3568" y="31440"/>
            <a:ext cx="681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u="sng" dirty="0" smtClean="0"/>
              <a:t>Skogsmulle</a:t>
            </a:r>
            <a:r>
              <a:rPr lang="sv-SE" b="1" dirty="0" smtClean="0"/>
              <a:t> </a:t>
            </a:r>
            <a:r>
              <a:rPr lang="sv-SE" dirty="0" smtClean="0"/>
              <a:t> </a:t>
            </a:r>
            <a:r>
              <a:rPr lang="sv-SE" dirty="0"/>
              <a:t>för barn </a:t>
            </a:r>
            <a:r>
              <a:rPr lang="sv-SE" dirty="0" smtClean="0"/>
              <a:t>5 – 6 år</a:t>
            </a:r>
            <a:r>
              <a:rPr lang="sv-SE" dirty="0"/>
              <a:t>. Här får de genom lekar upptäcka </a:t>
            </a:r>
            <a:r>
              <a:rPr lang="sv-SE" dirty="0" smtClean="0"/>
              <a:t>naturen</a:t>
            </a:r>
          </a:p>
          <a:p>
            <a:r>
              <a:rPr lang="sv-SE" dirty="0" smtClean="0"/>
              <a:t> </a:t>
            </a:r>
            <a:r>
              <a:rPr lang="sv-SE" dirty="0"/>
              <a:t>och lära sig om skogens vanligaste växter och djur.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1017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118586"/>
            <a:ext cx="8640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/>
              <a:t>Strövare</a:t>
            </a:r>
            <a:r>
              <a:rPr lang="sv-SE" b="1" dirty="0"/>
              <a:t> </a:t>
            </a:r>
            <a:r>
              <a:rPr lang="sv-SE" sz="1600" dirty="0"/>
              <a:t>grupp för </a:t>
            </a:r>
            <a:r>
              <a:rPr lang="sv-SE" sz="1600" dirty="0" smtClean="0"/>
              <a:t>7 - 9 åringar</a:t>
            </a:r>
            <a:r>
              <a:rPr lang="sv-SE" sz="1600" dirty="0"/>
              <a:t>. Lär sig att bygga ett vindskydd eller tillsammans med ledare göra upp en eld, använda kniv ,yxa och såg. Lek, bus och nya erfarenheter</a:t>
            </a:r>
          </a:p>
        </p:txBody>
      </p:sp>
    </p:spTree>
    <p:extLst>
      <p:ext uri="{BB962C8B-B14F-4D97-AF65-F5344CB8AC3E}">
        <p14:creationId xmlns:p14="http://schemas.microsoft.com/office/powerpoint/2010/main" xmlns="" val="766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8425342" cy="56133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7504" y="0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u="sng" dirty="0" err="1"/>
              <a:t>Frilufsare</a:t>
            </a:r>
            <a:r>
              <a:rPr lang="sv-SE" b="1" dirty="0"/>
              <a:t>  </a:t>
            </a:r>
            <a:r>
              <a:rPr lang="sv-SE" sz="1600" dirty="0"/>
              <a:t>grupp för 10 – 13  åringar  Mer ansvar och större upplevelser. Barnen får bl.a. paddla kanot, göra cykelutflykt </a:t>
            </a:r>
            <a:r>
              <a:rPr lang="sv-SE" sz="1600" dirty="0" smtClean="0"/>
              <a:t>,klättra i berg och </a:t>
            </a:r>
            <a:r>
              <a:rPr lang="sv-SE" sz="1600" dirty="0"/>
              <a:t>prova på att sova utomhus, </a:t>
            </a:r>
            <a:r>
              <a:rPr lang="sv-SE" sz="1600" dirty="0" smtClean="0"/>
              <a:t>under bar himmel i </a:t>
            </a:r>
            <a:r>
              <a:rPr lang="sv-SE" sz="1600" dirty="0"/>
              <a:t>tält eller vindskydd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1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300</Words>
  <Application>Microsoft Office PowerPoint</Application>
  <PresentationFormat>Bildspel på skärmen (4:3)</PresentationFormat>
  <Paragraphs>58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Bild 1</vt:lpstr>
      <vt:lpstr>Bild 2</vt:lpstr>
      <vt:lpstr>Friluftsfrämjandet </vt:lpstr>
      <vt:lpstr>Lite historia</vt:lpstr>
      <vt:lpstr>Bild 5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  <vt:lpstr>Bild 16</vt:lpstr>
      <vt:lpstr>Bild 17</vt:lpstr>
      <vt:lpstr>Medlemspriser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Friluftsfrämjandet</dc:title>
  <dc:creator>nycander</dc:creator>
  <cp:lastModifiedBy>nycander</cp:lastModifiedBy>
  <cp:revision>62</cp:revision>
  <cp:lastPrinted>2015-09-10T07:48:42Z</cp:lastPrinted>
  <dcterms:created xsi:type="dcterms:W3CDTF">2015-09-04T20:47:52Z</dcterms:created>
  <dcterms:modified xsi:type="dcterms:W3CDTF">2015-09-10T14:03:01Z</dcterms:modified>
</cp:coreProperties>
</file>