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78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20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132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808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266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244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277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03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87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13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280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DF4F-0A77-4B80-B999-6F65C9872EF2}" type="datetimeFigureOut">
              <a:rPr lang="sv-SE" smtClean="0"/>
              <a:t>2017-10-20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2F59-BAB7-494A-8741-740BCE585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6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20271" y="645459"/>
            <a:ext cx="3482788" cy="14926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Vision o värderingar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FF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4679576" y="645459"/>
            <a:ext cx="3240742" cy="14926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Organisation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FF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8417859" y="645459"/>
            <a:ext cx="2823882" cy="11161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</a:rPr>
              <a:t>- PPT Baspresentation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- PPT FF o samhällsansvar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8417859" y="2138082"/>
            <a:ext cx="2837329" cy="18019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</a:rPr>
              <a:t>Lyckade satsningar o     projekt, FF </a:t>
            </a:r>
          </a:p>
          <a:p>
            <a:pPr marL="285750" indent="-285750">
              <a:buFontTx/>
              <a:buChar char="-"/>
            </a:pPr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Statistik FF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Verksamhetsberättelse FF</a:t>
            </a:r>
            <a:endParaRPr lang="sv-SE" dirty="0"/>
          </a:p>
        </p:txBody>
      </p:sp>
      <p:sp>
        <p:nvSpPr>
          <p:cNvPr id="8" name="Rektangel 7"/>
          <p:cNvSpPr/>
          <p:nvPr/>
        </p:nvSpPr>
        <p:spPr>
          <a:xfrm>
            <a:off x="8417860" y="4316506"/>
            <a:ext cx="2823882" cy="12909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chemeClr val="tx1"/>
                </a:solidFill>
              </a:rPr>
              <a:t>Forskningsrapporter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 Argumentbibliotek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820271" y="2528047"/>
            <a:ext cx="3482788" cy="3429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b="1" dirty="0" smtClean="0">
                <a:solidFill>
                  <a:schemeClr val="tx1"/>
                </a:solidFill>
              </a:rPr>
              <a:t>Vilken nytta kan FF ha av</a:t>
            </a:r>
            <a:r>
              <a:rPr lang="sv-SE" sz="1400" b="1" baseline="0" dirty="0" smtClean="0">
                <a:solidFill>
                  <a:schemeClr val="tx1"/>
                </a:solidFill>
              </a:rPr>
              <a:t> Kommunen?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baseline="0" dirty="0" smtClean="0">
                <a:solidFill>
                  <a:schemeClr val="tx1"/>
                </a:solidFill>
              </a:rPr>
              <a:t>Anläggningar, skidbackar o aktivitetsområden.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baseline="0" dirty="0" smtClean="0">
                <a:solidFill>
                  <a:schemeClr val="tx1"/>
                </a:solidFill>
              </a:rPr>
              <a:t>Påverka o bevara Skog, Gröna hörn.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baseline="0" dirty="0" smtClean="0">
                <a:solidFill>
                  <a:schemeClr val="tx1"/>
                </a:solidFill>
              </a:rPr>
              <a:t>Lokaler.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schemeClr val="tx1"/>
                </a:solidFill>
              </a:rPr>
              <a:t>Ekonomiskt bidrag.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schemeClr val="tx1"/>
                </a:solidFill>
              </a:rPr>
              <a:t>Informationsspridning om arrangemang o aktiviteter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baseline="0" dirty="0" smtClean="0">
                <a:solidFill>
                  <a:schemeClr val="tx1"/>
                </a:solidFill>
              </a:rPr>
              <a:t>Samarbetsprojekt.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baseline="0" dirty="0" smtClean="0">
                <a:solidFill>
                  <a:schemeClr val="tx1"/>
                </a:solidFill>
              </a:rPr>
              <a:t>Ledarpool.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baseline="0" dirty="0" smtClean="0">
                <a:solidFill>
                  <a:schemeClr val="tx1"/>
                </a:solidFill>
              </a:rPr>
              <a:t>Nätverkande mellan föreningar.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schemeClr val="tx1"/>
                </a:solidFill>
              </a:rPr>
              <a:t>Sprida Skogsmulle i förskolan.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schemeClr val="tx1"/>
                </a:solidFill>
              </a:rPr>
              <a:t>Sprida I Ur o Skurförskola.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schemeClr val="tx1"/>
                </a:solidFill>
              </a:rPr>
              <a:t>Sprida info om Äventyrliga dagen.</a:t>
            </a:r>
          </a:p>
        </p:txBody>
      </p:sp>
      <p:sp>
        <p:nvSpPr>
          <p:cNvPr id="10" name="Rektangel 9"/>
          <p:cNvSpPr/>
          <p:nvPr/>
        </p:nvSpPr>
        <p:spPr>
          <a:xfrm>
            <a:off x="4679576" y="2528047"/>
            <a:ext cx="3267636" cy="3429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b="1" dirty="0" smtClean="0">
                <a:solidFill>
                  <a:schemeClr val="tx1"/>
                </a:solidFill>
              </a:rPr>
              <a:t>Vilken nytta kan Kommunen ha av FF?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Främja god hälsa hos invånarna.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err="1" smtClean="0">
                <a:solidFill>
                  <a:schemeClr val="tx1"/>
                </a:solidFill>
              </a:rPr>
              <a:t>Stadsplanera</a:t>
            </a:r>
            <a:r>
              <a:rPr lang="sv-SE" sz="1400" dirty="0" smtClean="0">
                <a:solidFill>
                  <a:schemeClr val="tx1"/>
                </a:solidFill>
              </a:rPr>
              <a:t> för Gröna Hörn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Remissinstans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Utomhuspedagogiska arrangemang.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Visa på ett samlat utbud av friluftsaktiviteter.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Friluftsdagar för skolelever.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Studiedagar i naturmetodik.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 Aktiviteter och arrangemang vid skidbackar o aktivitetsområden.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 Aktiviteter för nyanlända.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 Aktiviteter tillgängliga för alla.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 Aktiviteter för naturovana.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chemeClr val="tx1"/>
                </a:solidFill>
              </a:rPr>
              <a:t>Friluftsliv på recept</a:t>
            </a:r>
            <a:endParaRPr lang="sv-S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67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150</Words>
  <Application>Microsoft Office PowerPoint</Application>
  <PresentationFormat>Bredbild</PresentationFormat>
  <Paragraphs>40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Anita Stigberg</dc:creator>
  <cp:lastModifiedBy>Annika Norlén</cp:lastModifiedBy>
  <cp:revision>10</cp:revision>
  <cp:lastPrinted>2016-08-18T12:41:36Z</cp:lastPrinted>
  <dcterms:created xsi:type="dcterms:W3CDTF">2016-06-07T20:31:11Z</dcterms:created>
  <dcterms:modified xsi:type="dcterms:W3CDTF">2017-10-20T09:46:53Z</dcterms:modified>
</cp:coreProperties>
</file>