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  <p:sldMasterId id="2147483664" r:id="rId2"/>
    <p:sldMasterId id="2147483701" r:id="rId3"/>
  </p:sldMasterIdLst>
  <p:notesMasterIdLst>
    <p:notesMasterId r:id="rId78"/>
  </p:notesMasterIdLst>
  <p:handoutMasterIdLst>
    <p:handoutMasterId r:id="rId79"/>
  </p:handoutMasterIdLst>
  <p:sldIdLst>
    <p:sldId id="292" r:id="rId4"/>
    <p:sldId id="281" r:id="rId5"/>
    <p:sldId id="285" r:id="rId6"/>
    <p:sldId id="333" r:id="rId7"/>
    <p:sldId id="287" r:id="rId8"/>
    <p:sldId id="348" r:id="rId9"/>
    <p:sldId id="315" r:id="rId10"/>
    <p:sldId id="288" r:id="rId11"/>
    <p:sldId id="294" r:id="rId12"/>
    <p:sldId id="297" r:id="rId13"/>
    <p:sldId id="272" r:id="rId14"/>
    <p:sldId id="291" r:id="rId15"/>
    <p:sldId id="296" r:id="rId16"/>
    <p:sldId id="335" r:id="rId17"/>
    <p:sldId id="358" r:id="rId18"/>
    <p:sldId id="299" r:id="rId19"/>
    <p:sldId id="300" r:id="rId20"/>
    <p:sldId id="303" r:id="rId21"/>
    <p:sldId id="304" r:id="rId22"/>
    <p:sldId id="305" r:id="rId23"/>
    <p:sldId id="293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7" r:id="rId34"/>
    <p:sldId id="282" r:id="rId35"/>
    <p:sldId id="279" r:id="rId36"/>
    <p:sldId id="318" r:id="rId37"/>
    <p:sldId id="319" r:id="rId38"/>
    <p:sldId id="320" r:id="rId39"/>
    <p:sldId id="280" r:id="rId40"/>
    <p:sldId id="286" r:id="rId41"/>
    <p:sldId id="322" r:id="rId42"/>
    <p:sldId id="284" r:id="rId43"/>
    <p:sldId id="323" r:id="rId44"/>
    <p:sldId id="324" r:id="rId45"/>
    <p:sldId id="325" r:id="rId46"/>
    <p:sldId id="327" r:id="rId47"/>
    <p:sldId id="328" r:id="rId48"/>
    <p:sldId id="329" r:id="rId49"/>
    <p:sldId id="301" r:id="rId50"/>
    <p:sldId id="283" r:id="rId51"/>
    <p:sldId id="350" r:id="rId52"/>
    <p:sldId id="298" r:id="rId53"/>
    <p:sldId id="330" r:id="rId54"/>
    <p:sldId id="332" r:id="rId55"/>
    <p:sldId id="334" r:id="rId56"/>
    <p:sldId id="336" r:id="rId57"/>
    <p:sldId id="337" r:id="rId58"/>
    <p:sldId id="338" r:id="rId59"/>
    <p:sldId id="341" r:id="rId60"/>
    <p:sldId id="342" r:id="rId61"/>
    <p:sldId id="316" r:id="rId62"/>
    <p:sldId id="343" r:id="rId63"/>
    <p:sldId id="344" r:id="rId64"/>
    <p:sldId id="346" r:id="rId65"/>
    <p:sldId id="355" r:id="rId66"/>
    <p:sldId id="354" r:id="rId67"/>
    <p:sldId id="353" r:id="rId68"/>
    <p:sldId id="352" r:id="rId69"/>
    <p:sldId id="351" r:id="rId70"/>
    <p:sldId id="290" r:id="rId71"/>
    <p:sldId id="349" r:id="rId72"/>
    <p:sldId id="347" r:id="rId73"/>
    <p:sldId id="356" r:id="rId74"/>
    <p:sldId id="357" r:id="rId75"/>
    <p:sldId id="258" r:id="rId76"/>
    <p:sldId id="363" r:id="rId77"/>
  </p:sldIdLst>
  <p:sldSz cx="9906000" cy="6858000" type="A4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4A1"/>
    <a:srgbClr val="EB5A22"/>
    <a:srgbClr val="FCD331"/>
    <a:srgbClr val="E22D6C"/>
    <a:srgbClr val="7CBC35"/>
    <a:srgbClr val="0E548D"/>
    <a:srgbClr val="5B5A4B"/>
    <a:srgbClr val="E31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984" autoAdjust="0"/>
  </p:normalViewPr>
  <p:slideViewPr>
    <p:cSldViewPr snapToGrid="0" snapToObjects="1">
      <p:cViewPr>
        <p:scale>
          <a:sx n="140" d="100"/>
          <a:sy n="140" d="100"/>
        </p:scale>
        <p:origin x="-352" y="-152"/>
      </p:cViewPr>
      <p:guideLst>
        <p:guide orient="horz" pos="3979"/>
        <p:guide orient="horz" pos="2275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150F4D8-8B7D-4E00-B987-9E62BDC30DB5}" type="datetimeFigureOut">
              <a:rPr lang="sv-SE" altLang="sv-SE"/>
              <a:pPr/>
              <a:t>17-10-24</a:t>
            </a:fld>
            <a:endParaRPr lang="sv-SE" alt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9B8A7C3-E47F-4052-9F66-B93594E7903C}" type="slidenum">
              <a:rPr lang="sv-SE" altLang="sv-SE"/>
              <a:pPr/>
              <a:t>‹Nr.›</a:t>
            </a:fld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60108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1C431C8-71A0-4015-BDAB-8D532286B3B2}" type="slidenum">
              <a:rPr lang="en-GB" altLang="sv-SE"/>
              <a:pPr/>
              <a:t>‹Nr.›</a:t>
            </a:fld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897776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3"/>
          <p:cNvCxnSpPr/>
          <p:nvPr/>
        </p:nvCxnSpPr>
        <p:spPr>
          <a:xfrm>
            <a:off x="4240213" y="3954463"/>
            <a:ext cx="14255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742950" y="2945700"/>
            <a:ext cx="8420100" cy="709612"/>
          </a:xfrm>
          <a:prstGeom prst="rect">
            <a:avLst/>
          </a:prstGeom>
        </p:spPr>
        <p:txBody>
          <a:bodyPr/>
          <a:lstStyle>
            <a:lvl1pPr>
              <a:defRPr sz="3600" b="1" cap="all" spc="3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742950" y="4306172"/>
            <a:ext cx="8420100" cy="55279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cap="all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9" name="Platshållare för text 18"/>
          <p:cNvSpPr>
            <a:spLocks noGrp="1"/>
          </p:cNvSpPr>
          <p:nvPr>
            <p:ph type="body" sz="quarter" idx="11"/>
          </p:nvPr>
        </p:nvSpPr>
        <p:spPr>
          <a:xfrm>
            <a:off x="3063082" y="6058572"/>
            <a:ext cx="3779837" cy="3152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410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bakgrund +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3"/>
          <p:cNvSpPr>
            <a:spLocks noGrp="1"/>
          </p:cNvSpPr>
          <p:nvPr>
            <p:ph type="pic" sz="quarter" idx="12"/>
          </p:nvPr>
        </p:nvSpPr>
        <p:spPr>
          <a:xfrm>
            <a:off x="132913" y="128078"/>
            <a:ext cx="9640174" cy="66018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4169AE"/>
                </a:solidFill>
              </a:defRPr>
            </a:lvl1pPr>
          </a:lstStyle>
          <a:p>
            <a:pPr lvl="0"/>
            <a:r>
              <a:rPr lang="sv-SE" noProof="0" dirty="0" smtClean="0"/>
              <a:t>Dra bilden till platshållaren eller klicka på ikonen för att lägga till den</a:t>
            </a:r>
            <a:endParaRPr lang="en-GB" noProof="0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399147" y="3209931"/>
            <a:ext cx="4296226" cy="2421612"/>
          </a:xfrm>
          <a:prstGeom prst="rect">
            <a:avLst/>
          </a:prstGeom>
          <a:noFill/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2403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a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3"/>
          <p:cNvSpPr txBox="1"/>
          <p:nvPr/>
        </p:nvSpPr>
        <p:spPr>
          <a:xfrm>
            <a:off x="511175" y="3321050"/>
            <a:ext cx="88836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sv-SE" sz="3200" b="1" dirty="0">
                <a:solidFill>
                  <a:srgbClr val="FFFFFF"/>
                </a:solidFill>
              </a:rPr>
              <a:t>LÅT ÄVENTYRET BÖRJA.</a:t>
            </a:r>
          </a:p>
        </p:txBody>
      </p:sp>
    </p:spTree>
    <p:extLst>
      <p:ext uri="{BB962C8B-B14F-4D97-AF65-F5344CB8AC3E}">
        <p14:creationId xmlns:p14="http://schemas.microsoft.com/office/powerpoint/2010/main" val="33870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b="0" cap="all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95367" y="2776715"/>
            <a:ext cx="6915266" cy="2895059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spc="0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3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sida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194124" y="2745472"/>
            <a:ext cx="7517753" cy="3029166"/>
          </a:xfrm>
          <a:prstGeom prst="rect">
            <a:avLst/>
          </a:prstGeom>
        </p:spPr>
        <p:txBody>
          <a:bodyPr vert="horz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4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endParaRPr lang="sv-SE" dirty="0" smtClean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111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sida punktlist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047344" y="2948674"/>
            <a:ext cx="4357914" cy="2421612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endParaRPr lang="sv-SE" dirty="0" smtClean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761320" y="2847075"/>
            <a:ext cx="3846966" cy="25232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7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sida 2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70010" y="2825299"/>
            <a:ext cx="4197932" cy="2806244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5221839" y="2825299"/>
            <a:ext cx="4197932" cy="2806244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824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2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+ bild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1"/>
          </p:nvPr>
        </p:nvSpPr>
        <p:spPr>
          <a:xfrm>
            <a:off x="132913" y="128078"/>
            <a:ext cx="9640174" cy="66018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4169AE"/>
                </a:solidFill>
              </a:defRPr>
            </a:lvl1pPr>
          </a:lstStyle>
          <a:p>
            <a:pPr lvl="0"/>
            <a:r>
              <a:rPr lang="sv-SE" noProof="0" dirty="0" smtClean="0"/>
              <a:t>Dra bilden till platshållaren eller klicka på ikonen för att lägga till den</a:t>
            </a:r>
            <a:endParaRPr lang="en-GB" noProof="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136802" y="1581031"/>
            <a:ext cx="5632397" cy="186118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4600" b="1" cap="all" spc="3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630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+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136802" y="1564536"/>
            <a:ext cx="5632397" cy="186118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4600" b="1" cap="all" spc="3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630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27000" y="122238"/>
            <a:ext cx="9652000" cy="6613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4" name="Bildobjekt 3" descr="FF_logga_staende_helvi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57" y="114350"/>
            <a:ext cx="1543886" cy="14791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27000" y="122238"/>
            <a:ext cx="9652000" cy="6613525"/>
          </a:xfrm>
          <a:prstGeom prst="rect">
            <a:avLst/>
          </a:prstGeom>
          <a:solidFill>
            <a:srgbClr val="D0BA8A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2" name="Bildobjekt 1" descr="FF_logga_liggande_bla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2" r:id="rId3"/>
    <p:sldLayoutId id="2147483721" r:id="rId4"/>
    <p:sldLayoutId id="2147483727" r:id="rId5"/>
  </p:sldLayoutIdLst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F_logga_liggande_bl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5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p14:dur="310" advClick="0" advTm="5000">
        <p:fade/>
      </p:transition>
    </mc:Choice>
    <mc:Fallback xmlns="">
      <p:transition xmlns:p14="http://schemas.microsoft.com/office/powerpoint/2010/main" advClick="0" advTm="5000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e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e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e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e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e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e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jpe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jpe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jpe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jpe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jpe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jpe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jpeg"/><Relationship Id="rId3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eg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jpe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jpe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jpe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jpe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jpe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e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jpeg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3.jpeg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jpeg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jpe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jpeg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jpe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jpeg"/><Relationship Id="rId3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2.jpeg"/><Relationship Id="rId3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3.jpeg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jpeg"/><Relationship Id="rId3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jpeg"/><Relationship Id="rId3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jpeg"/><Relationship Id="rId3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7.jpeg"/><Relationship Id="rId3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8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Relationship Id="rId3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jpeg"/><Relationship Id="rId3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1.jpeg"/><Relationship Id="rId3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2.jpeg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jp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"/>
            <a:ext cx="9906000" cy="685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723" y="190499"/>
            <a:ext cx="4390563" cy="648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29" y="190499"/>
            <a:ext cx="4408714" cy="648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1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54496" y="1037555"/>
            <a:ext cx="5615214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32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UNGDOMAR</a:t>
            </a:r>
            <a:endParaRPr lang="en-GB" sz="32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052786" y="502362"/>
            <a:ext cx="4517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</a:t>
            </a:r>
            <a:r>
              <a:rPr lang="en-GB" sz="2400" b="1" cap="all" spc="300" dirty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ALLA</a:t>
            </a:r>
          </a:p>
        </p:txBody>
      </p:sp>
    </p:spTree>
    <p:extLst>
      <p:ext uri="{BB962C8B-B14F-4D97-AF65-F5344CB8AC3E}">
        <p14:creationId xmlns:p14="http://schemas.microsoft.com/office/powerpoint/2010/main" val="27981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054928" y="456981"/>
            <a:ext cx="5769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avkoppling</a:t>
            </a:r>
            <a:endParaRPr lang="en-GB" sz="24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2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415" y="99787"/>
            <a:ext cx="4177439" cy="653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94" y="99786"/>
            <a:ext cx="4252221" cy="653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ktangel 2"/>
          <p:cNvSpPr/>
          <p:nvPr/>
        </p:nvSpPr>
        <p:spPr>
          <a:xfrm>
            <a:off x="680357" y="837978"/>
            <a:ext cx="349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0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BARNEN</a:t>
            </a:r>
            <a:endParaRPr lang="en-GB" sz="20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151" y="227889"/>
            <a:ext cx="4268147" cy="6402221"/>
          </a:xfrm>
          <a:prstGeom prst="rect">
            <a:avLst/>
          </a:prstGeom>
          <a:ln>
            <a:noFill/>
          </a:ln>
          <a:effectLst>
            <a:outerShdw blurRad="292100" dist="139700" dir="882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8" y="227889"/>
            <a:ext cx="4129788" cy="6402221"/>
          </a:xfrm>
          <a:prstGeom prst="rect">
            <a:avLst/>
          </a:prstGeom>
          <a:ln>
            <a:noFill/>
          </a:ln>
          <a:effectLst>
            <a:outerShdw blurRad="292100" dist="139700" dir="846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4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26786" y="1164549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FAMILJEN</a:t>
            </a:r>
            <a:endParaRPr lang="en-GB" sz="24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571" y="0"/>
            <a:ext cx="99785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852" y="199571"/>
            <a:ext cx="4499429" cy="6413500"/>
          </a:xfrm>
          <a:prstGeom prst="rect">
            <a:avLst/>
          </a:prstGeom>
          <a:ln>
            <a:noFill/>
          </a:ln>
          <a:effectLst>
            <a:outerShdw blurRad="330200" dist="190500" dir="2460000" algn="tl" rotWithShape="0">
              <a:srgbClr val="333333">
                <a:alpha val="86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33" y="199571"/>
            <a:ext cx="4444988" cy="64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7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latshållare för bild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071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Bildobjekt 4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27000" y="801692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UTMANINGAR</a:t>
            </a:r>
            <a:endParaRPr lang="en-GB" sz="24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84" y="200676"/>
            <a:ext cx="4268147" cy="640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55" y="200676"/>
            <a:ext cx="4268147" cy="640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3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" y="-1"/>
            <a:ext cx="9842501" cy="830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69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265714" y="819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KUNSKAP</a:t>
            </a:r>
            <a:endParaRPr lang="en-GB" sz="32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0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316" y="227889"/>
            <a:ext cx="4252221" cy="640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73" y="227889"/>
            <a:ext cx="4268147" cy="640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0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306289" y="1046625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AVKOPPLING</a:t>
            </a:r>
            <a:endParaRPr lang="en-GB" sz="24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44375" y="653645"/>
            <a:ext cx="6268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UPPTÄCKARE</a:t>
            </a:r>
            <a:endParaRPr lang="en-GB" sz="24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17503" y="1385498"/>
            <a:ext cx="2921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b="1" cap="all" spc="300" dirty="0" smtClean="0">
                <a:solidFill>
                  <a:prstClr val="white"/>
                </a:solidFill>
                <a:latin typeface="Arial"/>
                <a:ea typeface="ＭＳ Ｐゴシック" charset="0"/>
                <a:cs typeface="ＭＳ Ｐゴシック" charset="0"/>
              </a:rPr>
              <a:t>FÖR NJUTNING</a:t>
            </a:r>
            <a:endParaRPr lang="en-GB" sz="3200" b="1" cap="all" spc="300" dirty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5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latshållare för bild 4" descr="1_2014_01_21_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97" y="9071"/>
            <a:ext cx="1001485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Bildobjekt 4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81430" y="1240524"/>
            <a:ext cx="6540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 charset="0"/>
                <a:cs typeface="ＭＳ Ｐゴシック" charset="0"/>
              </a:rPr>
              <a:t>FRILUFTSFRÄMJANDET</a:t>
            </a:r>
            <a:br>
              <a:rPr lang="en-GB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 charset="0"/>
                <a:cs typeface="ＭＳ Ｐゴシック" charset="0"/>
              </a:rPr>
            </a:br>
            <a:r>
              <a:rPr lang="en-GB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 charset="0"/>
                <a:cs typeface="ＭＳ Ｐゴシック" charset="0"/>
              </a:rPr>
              <a:t>FÖR </a:t>
            </a:r>
            <a:r>
              <a:rPr lang="en-GB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 charset="0"/>
                <a:cs typeface="ＭＳ Ｐゴシック" charset="0"/>
              </a:rPr>
              <a:t>ALLA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latshållare för 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72572" y="2752837"/>
            <a:ext cx="9706427" cy="1861184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3600" dirty="0" smtClean="0">
                <a:latin typeface="+mj-lt"/>
                <a:ea typeface="+mn-ea"/>
                <a:cs typeface="+mn-cs"/>
              </a:rPr>
              <a:t/>
            </a:r>
            <a:br>
              <a:rPr lang="en-GB" sz="3600" dirty="0" smtClean="0">
                <a:latin typeface="+mj-lt"/>
                <a:ea typeface="+mn-ea"/>
                <a:cs typeface="+mn-cs"/>
              </a:rPr>
            </a:br>
            <a:endParaRPr lang="en-GB" sz="3600" dirty="0">
              <a:latin typeface="+mj-lt"/>
              <a:ea typeface="+mn-ea"/>
              <a:cs typeface="+mn-cs"/>
            </a:endParaRPr>
          </a:p>
        </p:txBody>
      </p:sp>
      <p:pic>
        <p:nvPicPr>
          <p:cNvPr id="5" name="Bildobjekt 4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10" advClick="0" advTm="2000">
        <p:fade/>
      </p:transition>
    </mc:Choice>
    <mc:Fallback xmlns="">
      <p:transition xmlns:p14="http://schemas.microsoft.com/office/powerpoint/2010/main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215" y="181428"/>
            <a:ext cx="4689929" cy="638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27" y="181429"/>
            <a:ext cx="4111663" cy="6386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0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FF_logga_liggande_bl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riluftsfrämjandet_PPT-mall">
  <a:themeElements>
    <a:clrScheme name="FRILUFTSFRÄMJANDET 1">
      <a:dk1>
        <a:srgbClr val="3B66AD"/>
      </a:dk1>
      <a:lt1>
        <a:sysClr val="window" lastClr="FFFFFF"/>
      </a:lt1>
      <a:dk2>
        <a:srgbClr val="E84F1C"/>
      </a:dk2>
      <a:lt2>
        <a:srgbClr val="FBD600"/>
      </a:lt2>
      <a:accent1>
        <a:srgbClr val="3B66AD"/>
      </a:accent1>
      <a:accent2>
        <a:srgbClr val="75B22A"/>
      </a:accent2>
      <a:accent3>
        <a:srgbClr val="D0BA8A"/>
      </a:accent3>
      <a:accent4>
        <a:srgbClr val="DC0063"/>
      </a:accent4>
      <a:accent5>
        <a:srgbClr val="54544A"/>
      </a:accent5>
      <a:accent6>
        <a:srgbClr val="00A49D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sida">
  <a:themeElements>
    <a:clrScheme name="FRILUFTSFRÄMJANDET">
      <a:dk1>
        <a:srgbClr val="3B66AD"/>
      </a:dk1>
      <a:lt1>
        <a:sysClr val="window" lastClr="FFFFFF"/>
      </a:lt1>
      <a:dk2>
        <a:srgbClr val="E84F1C"/>
      </a:dk2>
      <a:lt2>
        <a:srgbClr val="FBD600"/>
      </a:lt2>
      <a:accent1>
        <a:srgbClr val="3B66AD"/>
      </a:accent1>
      <a:accent2>
        <a:srgbClr val="75B22A"/>
      </a:accent2>
      <a:accent3>
        <a:srgbClr val="D0BA8A"/>
      </a:accent3>
      <a:accent4>
        <a:srgbClr val="DC0063"/>
      </a:accent4>
      <a:accent5>
        <a:srgbClr val="54544A"/>
      </a:accent5>
      <a:accent6>
        <a:srgbClr val="00A49D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ildsida">
  <a:themeElements>
    <a:clrScheme name="Friluftsfrämjandet 1">
      <a:dk1>
        <a:srgbClr val="00A49D"/>
      </a:dk1>
      <a:lt1>
        <a:sysClr val="window" lastClr="FFFFFF"/>
      </a:lt1>
      <a:dk2>
        <a:srgbClr val="E84F1C"/>
      </a:dk2>
      <a:lt2>
        <a:srgbClr val="FBD600"/>
      </a:lt2>
      <a:accent1>
        <a:srgbClr val="D0BA8A"/>
      </a:accent1>
      <a:accent2>
        <a:srgbClr val="75B22A"/>
      </a:accent2>
      <a:accent3>
        <a:srgbClr val="4169AE"/>
      </a:accent3>
      <a:accent4>
        <a:srgbClr val="DC0063"/>
      </a:accent4>
      <a:accent5>
        <a:srgbClr val="54544A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</TotalTime>
  <Words>21</Words>
  <Application>Microsoft Macintosh PowerPoint</Application>
  <PresentationFormat>A4 (210 x 297 mm)</PresentationFormat>
  <Paragraphs>12</Paragraphs>
  <Slides>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Bildrubriker</vt:lpstr>
      </vt:variant>
      <vt:variant>
        <vt:i4>74</vt:i4>
      </vt:variant>
    </vt:vector>
  </HeadingPairs>
  <TitlesOfParts>
    <vt:vector size="77" baseType="lpstr">
      <vt:lpstr>Friluftsfrämjandet_PPT-mall</vt:lpstr>
      <vt:lpstr>Textsida</vt:lpstr>
      <vt:lpstr>Bildsida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huvudrubrik</dc:title>
  <dc:creator>Josefin Holgersson</dc:creator>
  <cp:lastModifiedBy>Jennifer St. John</cp:lastModifiedBy>
  <cp:revision>80</cp:revision>
  <cp:lastPrinted>2014-01-31T07:53:18Z</cp:lastPrinted>
  <dcterms:created xsi:type="dcterms:W3CDTF">2014-05-22T08:22:39Z</dcterms:created>
  <dcterms:modified xsi:type="dcterms:W3CDTF">2017-10-24T08:43:04Z</dcterms:modified>
</cp:coreProperties>
</file>