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7" r:id="rId5"/>
    <p:sldMasterId id="2147483664" r:id="rId6"/>
    <p:sldMasterId id="2147483701" r:id="rId7"/>
  </p:sldMasterIdLst>
  <p:notesMasterIdLst>
    <p:notesMasterId r:id="rId18"/>
  </p:notesMasterIdLst>
  <p:handoutMasterIdLst>
    <p:handoutMasterId r:id="rId19"/>
  </p:handoutMasterIdLst>
  <p:sldIdLst>
    <p:sldId id="266" r:id="rId8"/>
    <p:sldId id="288" r:id="rId9"/>
    <p:sldId id="289" r:id="rId10"/>
    <p:sldId id="290" r:id="rId11"/>
    <p:sldId id="291" r:id="rId12"/>
    <p:sldId id="293" r:id="rId13"/>
    <p:sldId id="295" r:id="rId14"/>
    <p:sldId id="294" r:id="rId15"/>
    <p:sldId id="292" r:id="rId16"/>
    <p:sldId id="262" r:id="rId17"/>
  </p:sldIdLst>
  <p:sldSz cx="9906000" cy="6858000" type="A4"/>
  <p:notesSz cx="6858000" cy="9144000"/>
  <p:defaultTextStyle>
    <a:defPPr>
      <a:defRPr lang="sv-S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79">
          <p15:clr>
            <a:srgbClr val="A4A3A4"/>
          </p15:clr>
        </p15:guide>
        <p15:guide id="2" orient="horz" pos="2275">
          <p15:clr>
            <a:srgbClr val="A4A3A4"/>
          </p15:clr>
        </p15:guide>
        <p15:guide id="3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54A1"/>
    <a:srgbClr val="EB5A22"/>
    <a:srgbClr val="FCD331"/>
    <a:srgbClr val="E22D6C"/>
    <a:srgbClr val="7CBC35"/>
    <a:srgbClr val="0E548D"/>
    <a:srgbClr val="5B5A4B"/>
    <a:srgbClr val="E31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5" d="100"/>
          <a:sy n="55" d="100"/>
        </p:scale>
        <p:origin x="1396" y="40"/>
      </p:cViewPr>
      <p:guideLst>
        <p:guide orient="horz" pos="3979"/>
        <p:guide orient="horz" pos="2275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handoutMaster" Target="handoutMasters/handoutMaster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nus.widstrom@friluftsframjandet.se" userId="71798064-409a-40c2-8012-f2d8839c7d5e" providerId="ADAL" clId="{D38DFDC5-A03B-4E38-896C-9BE129D1BA0D}"/>
    <pc:docChg chg="undo custSel addSld delSld modSld sldOrd">
      <pc:chgData name="magnus.widstrom@friluftsframjandet.se" userId="71798064-409a-40c2-8012-f2d8839c7d5e" providerId="ADAL" clId="{D38DFDC5-A03B-4E38-896C-9BE129D1BA0D}" dt="2022-03-07T19:09:52.484" v="1188" actId="47"/>
      <pc:docMkLst>
        <pc:docMk/>
      </pc:docMkLst>
      <pc:sldChg chg="modSp del mod">
        <pc:chgData name="magnus.widstrom@friluftsframjandet.se" userId="71798064-409a-40c2-8012-f2d8839c7d5e" providerId="ADAL" clId="{D38DFDC5-A03B-4E38-896C-9BE129D1BA0D}" dt="2022-03-07T19:09:52.484" v="1188" actId="47"/>
        <pc:sldMkLst>
          <pc:docMk/>
          <pc:sldMk cId="4114582483" sldId="265"/>
        </pc:sldMkLst>
        <pc:spChg chg="mod">
          <ac:chgData name="magnus.widstrom@friluftsframjandet.se" userId="71798064-409a-40c2-8012-f2d8839c7d5e" providerId="ADAL" clId="{D38DFDC5-A03B-4E38-896C-9BE129D1BA0D}" dt="2022-03-06T07:06:57.432" v="3" actId="20577"/>
          <ac:spMkLst>
            <pc:docMk/>
            <pc:sldMk cId="4114582483" sldId="265"/>
            <ac:spMk id="4" creationId="{00000000-0000-0000-0000-000000000000}"/>
          </ac:spMkLst>
        </pc:spChg>
      </pc:sldChg>
      <pc:sldChg chg="modSp mod">
        <pc:chgData name="magnus.widstrom@friluftsframjandet.se" userId="71798064-409a-40c2-8012-f2d8839c7d5e" providerId="ADAL" clId="{D38DFDC5-A03B-4E38-896C-9BE129D1BA0D}" dt="2022-03-06T07:05:45.423" v="1" actId="20577"/>
        <pc:sldMkLst>
          <pc:docMk/>
          <pc:sldMk cId="4102270918" sldId="266"/>
        </pc:sldMkLst>
        <pc:spChg chg="mod">
          <ac:chgData name="magnus.widstrom@friluftsframjandet.se" userId="71798064-409a-40c2-8012-f2d8839c7d5e" providerId="ADAL" clId="{D38DFDC5-A03B-4E38-896C-9BE129D1BA0D}" dt="2022-03-06T07:05:45.423" v="1" actId="20577"/>
          <ac:spMkLst>
            <pc:docMk/>
            <pc:sldMk cId="4102270918" sldId="266"/>
            <ac:spMk id="2" creationId="{00000000-0000-0000-0000-000000000000}"/>
          </ac:spMkLst>
        </pc:spChg>
      </pc:sldChg>
      <pc:sldChg chg="del">
        <pc:chgData name="magnus.widstrom@friluftsframjandet.se" userId="71798064-409a-40c2-8012-f2d8839c7d5e" providerId="ADAL" clId="{D38DFDC5-A03B-4E38-896C-9BE129D1BA0D}" dt="2022-03-06T19:17:42.939" v="802" actId="47"/>
        <pc:sldMkLst>
          <pc:docMk/>
          <pc:sldMk cId="2010198787" sldId="273"/>
        </pc:sldMkLst>
      </pc:sldChg>
      <pc:sldChg chg="del">
        <pc:chgData name="magnus.widstrom@friluftsframjandet.se" userId="71798064-409a-40c2-8012-f2d8839c7d5e" providerId="ADAL" clId="{D38DFDC5-A03B-4E38-896C-9BE129D1BA0D}" dt="2022-03-06T19:17:42.939" v="802" actId="47"/>
        <pc:sldMkLst>
          <pc:docMk/>
          <pc:sldMk cId="3844584622" sldId="281"/>
        </pc:sldMkLst>
      </pc:sldChg>
      <pc:sldChg chg="addSp delSp modSp del">
        <pc:chgData name="magnus.widstrom@friluftsframjandet.se" userId="71798064-409a-40c2-8012-f2d8839c7d5e" providerId="ADAL" clId="{D38DFDC5-A03B-4E38-896C-9BE129D1BA0D}" dt="2022-03-06T19:17:42.939" v="802" actId="47"/>
        <pc:sldMkLst>
          <pc:docMk/>
          <pc:sldMk cId="2764038062" sldId="282"/>
        </pc:sldMkLst>
        <pc:spChg chg="add del mod">
          <ac:chgData name="magnus.widstrom@friluftsframjandet.se" userId="71798064-409a-40c2-8012-f2d8839c7d5e" providerId="ADAL" clId="{D38DFDC5-A03B-4E38-896C-9BE129D1BA0D}" dt="2022-03-06T07:21:05.420" v="123"/>
          <ac:spMkLst>
            <pc:docMk/>
            <pc:sldMk cId="2764038062" sldId="282"/>
            <ac:spMk id="5" creationId="{CEF9FB4E-B4C9-4AA7-A85C-24D259BB2BAC}"/>
          </ac:spMkLst>
        </pc:spChg>
      </pc:sldChg>
      <pc:sldChg chg="del">
        <pc:chgData name="magnus.widstrom@friluftsframjandet.se" userId="71798064-409a-40c2-8012-f2d8839c7d5e" providerId="ADAL" clId="{D38DFDC5-A03B-4E38-896C-9BE129D1BA0D}" dt="2022-03-06T19:17:42.939" v="802" actId="47"/>
        <pc:sldMkLst>
          <pc:docMk/>
          <pc:sldMk cId="176659443" sldId="283"/>
        </pc:sldMkLst>
      </pc:sldChg>
      <pc:sldChg chg="del">
        <pc:chgData name="magnus.widstrom@friluftsframjandet.se" userId="71798064-409a-40c2-8012-f2d8839c7d5e" providerId="ADAL" clId="{D38DFDC5-A03B-4E38-896C-9BE129D1BA0D}" dt="2022-03-06T19:17:42.939" v="802" actId="47"/>
        <pc:sldMkLst>
          <pc:docMk/>
          <pc:sldMk cId="423227921" sldId="284"/>
        </pc:sldMkLst>
      </pc:sldChg>
      <pc:sldChg chg="del">
        <pc:chgData name="magnus.widstrom@friluftsframjandet.se" userId="71798064-409a-40c2-8012-f2d8839c7d5e" providerId="ADAL" clId="{D38DFDC5-A03B-4E38-896C-9BE129D1BA0D}" dt="2022-03-06T19:17:42.939" v="802" actId="47"/>
        <pc:sldMkLst>
          <pc:docMk/>
          <pc:sldMk cId="1257877441" sldId="285"/>
        </pc:sldMkLst>
      </pc:sldChg>
      <pc:sldChg chg="del">
        <pc:chgData name="magnus.widstrom@friluftsframjandet.se" userId="71798064-409a-40c2-8012-f2d8839c7d5e" providerId="ADAL" clId="{D38DFDC5-A03B-4E38-896C-9BE129D1BA0D}" dt="2022-03-06T19:17:42.939" v="802" actId="47"/>
        <pc:sldMkLst>
          <pc:docMk/>
          <pc:sldMk cId="4065627620" sldId="286"/>
        </pc:sldMkLst>
      </pc:sldChg>
      <pc:sldChg chg="del">
        <pc:chgData name="magnus.widstrom@friluftsframjandet.se" userId="71798064-409a-40c2-8012-f2d8839c7d5e" providerId="ADAL" clId="{D38DFDC5-A03B-4E38-896C-9BE129D1BA0D}" dt="2022-03-06T19:17:42.939" v="802" actId="47"/>
        <pc:sldMkLst>
          <pc:docMk/>
          <pc:sldMk cId="1084560948" sldId="287"/>
        </pc:sldMkLst>
      </pc:sldChg>
      <pc:sldChg chg="addSp delSp modSp new mod">
        <pc:chgData name="magnus.widstrom@friluftsframjandet.se" userId="71798064-409a-40c2-8012-f2d8839c7d5e" providerId="ADAL" clId="{D38DFDC5-A03B-4E38-896C-9BE129D1BA0D}" dt="2022-03-07T19:09:41.657" v="1187" actId="1038"/>
        <pc:sldMkLst>
          <pc:docMk/>
          <pc:sldMk cId="1246510982" sldId="288"/>
        </pc:sldMkLst>
        <pc:spChg chg="del mod">
          <ac:chgData name="magnus.widstrom@friluftsframjandet.se" userId="71798064-409a-40c2-8012-f2d8839c7d5e" providerId="ADAL" clId="{D38DFDC5-A03B-4E38-896C-9BE129D1BA0D}" dt="2022-03-06T07:09:35.668" v="19" actId="478"/>
          <ac:spMkLst>
            <pc:docMk/>
            <pc:sldMk cId="1246510982" sldId="288"/>
            <ac:spMk id="2" creationId="{9174296D-9797-427B-B9F5-C90299FDE84A}"/>
          </ac:spMkLst>
        </pc:spChg>
        <pc:spChg chg="del mod">
          <ac:chgData name="magnus.widstrom@friluftsframjandet.se" userId="71798064-409a-40c2-8012-f2d8839c7d5e" providerId="ADAL" clId="{D38DFDC5-A03B-4E38-896C-9BE129D1BA0D}" dt="2022-03-06T07:09:31.999" v="18" actId="478"/>
          <ac:spMkLst>
            <pc:docMk/>
            <pc:sldMk cId="1246510982" sldId="288"/>
            <ac:spMk id="3" creationId="{A41975E0-0C3A-48F5-AE19-8543442F1F3D}"/>
          </ac:spMkLst>
        </pc:spChg>
        <pc:spChg chg="add mod">
          <ac:chgData name="magnus.widstrom@friluftsframjandet.se" userId="71798064-409a-40c2-8012-f2d8839c7d5e" providerId="ADAL" clId="{D38DFDC5-A03B-4E38-896C-9BE129D1BA0D}" dt="2022-03-06T07:27:08.779" v="365" actId="14100"/>
          <ac:spMkLst>
            <pc:docMk/>
            <pc:sldMk cId="1246510982" sldId="288"/>
            <ac:spMk id="26" creationId="{2153BA68-3268-40E2-8A2A-C30524BBD2DC}"/>
          </ac:spMkLst>
        </pc:spChg>
        <pc:spChg chg="add mod">
          <ac:chgData name="magnus.widstrom@friluftsframjandet.se" userId="71798064-409a-40c2-8012-f2d8839c7d5e" providerId="ADAL" clId="{D38DFDC5-A03B-4E38-896C-9BE129D1BA0D}" dt="2022-03-07T19:07:52.974" v="1149" actId="14100"/>
          <ac:spMkLst>
            <pc:docMk/>
            <pc:sldMk cId="1246510982" sldId="288"/>
            <ac:spMk id="27" creationId="{4AC06DD4-287D-4EAB-8C27-F9D6A6B7148C}"/>
          </ac:spMkLst>
        </pc:spChg>
        <pc:picChg chg="add mod modCrop">
          <ac:chgData name="magnus.widstrom@friluftsframjandet.se" userId="71798064-409a-40c2-8012-f2d8839c7d5e" providerId="ADAL" clId="{D38DFDC5-A03B-4E38-896C-9BE129D1BA0D}" dt="2022-03-07T19:09:41.657" v="1187" actId="1038"/>
          <ac:picMkLst>
            <pc:docMk/>
            <pc:sldMk cId="1246510982" sldId="288"/>
            <ac:picMk id="5" creationId="{23797499-AB2F-45BD-A2E0-FA552C4B8B28}"/>
          </ac:picMkLst>
        </pc:picChg>
        <pc:picChg chg="add mod ord">
          <ac:chgData name="magnus.widstrom@friluftsframjandet.se" userId="71798064-409a-40c2-8012-f2d8839c7d5e" providerId="ADAL" clId="{D38DFDC5-A03B-4E38-896C-9BE129D1BA0D}" dt="2022-03-07T19:09:41.657" v="1187" actId="1038"/>
          <ac:picMkLst>
            <pc:docMk/>
            <pc:sldMk cId="1246510982" sldId="288"/>
            <ac:picMk id="7" creationId="{5FBB65FD-8FDB-478F-BDCA-B189C6FCDDC3}"/>
          </ac:picMkLst>
        </pc:picChg>
        <pc:picChg chg="add mod ord">
          <ac:chgData name="magnus.widstrom@friluftsframjandet.se" userId="71798064-409a-40c2-8012-f2d8839c7d5e" providerId="ADAL" clId="{D38DFDC5-A03B-4E38-896C-9BE129D1BA0D}" dt="2022-03-07T19:08:09.303" v="1152" actId="166"/>
          <ac:picMkLst>
            <pc:docMk/>
            <pc:sldMk cId="1246510982" sldId="288"/>
            <ac:picMk id="9" creationId="{DE5AB738-F3C3-47F5-90DF-C8DF1BE6D54C}"/>
          </ac:picMkLst>
        </pc:picChg>
        <pc:picChg chg="add mod ord modCrop">
          <ac:chgData name="magnus.widstrom@friluftsframjandet.se" userId="71798064-409a-40c2-8012-f2d8839c7d5e" providerId="ADAL" clId="{D38DFDC5-A03B-4E38-896C-9BE129D1BA0D}" dt="2022-03-07T19:09:17.615" v="1156" actId="1036"/>
          <ac:picMkLst>
            <pc:docMk/>
            <pc:sldMk cId="1246510982" sldId="288"/>
            <ac:picMk id="11" creationId="{FBA27BF3-D99F-478B-9BB9-E2EC79034C8A}"/>
          </ac:picMkLst>
        </pc:picChg>
        <pc:picChg chg="add mod ord modCrop">
          <ac:chgData name="magnus.widstrom@friluftsframjandet.se" userId="71798064-409a-40c2-8012-f2d8839c7d5e" providerId="ADAL" clId="{D38DFDC5-A03B-4E38-896C-9BE129D1BA0D}" dt="2022-03-07T19:07:30.262" v="1148" actId="166"/>
          <ac:picMkLst>
            <pc:docMk/>
            <pc:sldMk cId="1246510982" sldId="288"/>
            <ac:picMk id="13" creationId="{C6B9207F-6434-42B0-9EC2-B7E9AF9747AA}"/>
          </ac:picMkLst>
        </pc:picChg>
        <pc:picChg chg="add mod ord modCrop">
          <ac:chgData name="magnus.widstrom@friluftsframjandet.se" userId="71798064-409a-40c2-8012-f2d8839c7d5e" providerId="ADAL" clId="{D38DFDC5-A03B-4E38-896C-9BE129D1BA0D}" dt="2022-03-07T19:09:41.657" v="1187" actId="1038"/>
          <ac:picMkLst>
            <pc:docMk/>
            <pc:sldMk cId="1246510982" sldId="288"/>
            <ac:picMk id="15" creationId="{0B0C9A4E-6680-468C-A242-80686332CF46}"/>
          </ac:picMkLst>
        </pc:picChg>
        <pc:picChg chg="add mod">
          <ac:chgData name="magnus.widstrom@friluftsframjandet.se" userId="71798064-409a-40c2-8012-f2d8839c7d5e" providerId="ADAL" clId="{D38DFDC5-A03B-4E38-896C-9BE129D1BA0D}" dt="2022-03-07T19:05:28.277" v="1142" actId="1036"/>
          <ac:picMkLst>
            <pc:docMk/>
            <pc:sldMk cId="1246510982" sldId="288"/>
            <ac:picMk id="17" creationId="{4B86C215-EBBB-4AAB-A76B-1F1F663FE0E5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7T19:09:41.657" v="1187" actId="1038"/>
          <ac:picMkLst>
            <pc:docMk/>
            <pc:sldMk cId="1246510982" sldId="288"/>
            <ac:picMk id="19" creationId="{818E0874-7EE4-41EF-9540-8B28B18D1E15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7T19:05:28.277" v="1142" actId="1036"/>
          <ac:picMkLst>
            <pc:docMk/>
            <pc:sldMk cId="1246510982" sldId="288"/>
            <ac:picMk id="21" creationId="{38B862EB-A450-4127-8430-CC69F2823DBD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07:20:52.996" v="121" actId="478"/>
          <ac:picMkLst>
            <pc:docMk/>
            <pc:sldMk cId="1246510982" sldId="288"/>
            <ac:picMk id="23" creationId="{8F1692F3-8D7B-4AA6-A897-F5DDB747FBD9}"/>
          </ac:picMkLst>
        </pc:picChg>
        <pc:picChg chg="add mod">
          <ac:chgData name="magnus.widstrom@friluftsframjandet.se" userId="71798064-409a-40c2-8012-f2d8839c7d5e" providerId="ADAL" clId="{D38DFDC5-A03B-4E38-896C-9BE129D1BA0D}" dt="2022-03-07T19:05:28.277" v="1142" actId="1036"/>
          <ac:picMkLst>
            <pc:docMk/>
            <pc:sldMk cId="1246510982" sldId="288"/>
            <ac:picMk id="25" creationId="{47BB04B4-40BE-4902-8CEE-F4386219617F}"/>
          </ac:picMkLst>
        </pc:picChg>
      </pc:sldChg>
      <pc:sldChg chg="addSp delSp modSp new mod modAnim">
        <pc:chgData name="magnus.widstrom@friluftsframjandet.se" userId="71798064-409a-40c2-8012-f2d8839c7d5e" providerId="ADAL" clId="{D38DFDC5-A03B-4E38-896C-9BE129D1BA0D}" dt="2022-03-06T19:29:41.831" v="893"/>
        <pc:sldMkLst>
          <pc:docMk/>
          <pc:sldMk cId="2104506358" sldId="289"/>
        </pc:sldMkLst>
        <pc:spChg chg="del mod">
          <ac:chgData name="magnus.widstrom@friluftsframjandet.se" userId="71798064-409a-40c2-8012-f2d8839c7d5e" providerId="ADAL" clId="{D38DFDC5-A03B-4E38-896C-9BE129D1BA0D}" dt="2022-03-06T19:23:29.378" v="834" actId="478"/>
          <ac:spMkLst>
            <pc:docMk/>
            <pc:sldMk cId="2104506358" sldId="289"/>
            <ac:spMk id="2" creationId="{C1EA0308-C4DE-4809-900A-DD6FCC758BBB}"/>
          </ac:spMkLst>
        </pc:spChg>
        <pc:spChg chg="del mod">
          <ac:chgData name="magnus.widstrom@friluftsframjandet.se" userId="71798064-409a-40c2-8012-f2d8839c7d5e" providerId="ADAL" clId="{D38DFDC5-A03B-4E38-896C-9BE129D1BA0D}" dt="2022-03-06T19:23:33.345" v="835" actId="478"/>
          <ac:spMkLst>
            <pc:docMk/>
            <pc:sldMk cId="2104506358" sldId="289"/>
            <ac:spMk id="3" creationId="{1FB9AB3C-796B-40B7-A080-13CE7BA05EEC}"/>
          </ac:spMkLst>
        </pc:spChg>
        <pc:spChg chg="add mod">
          <ac:chgData name="magnus.widstrom@friluftsframjandet.se" userId="71798064-409a-40c2-8012-f2d8839c7d5e" providerId="ADAL" clId="{D38DFDC5-A03B-4E38-896C-9BE129D1BA0D}" dt="2022-03-06T19:24:01.557" v="848" actId="20577"/>
          <ac:spMkLst>
            <pc:docMk/>
            <pc:sldMk cId="2104506358" sldId="289"/>
            <ac:spMk id="21" creationId="{30300889-A787-4317-844F-08F9971CEF5A}"/>
          </ac:spMkLst>
        </pc:spChg>
        <pc:spChg chg="add mod">
          <ac:chgData name="magnus.widstrom@friluftsframjandet.se" userId="71798064-409a-40c2-8012-f2d8839c7d5e" providerId="ADAL" clId="{D38DFDC5-A03B-4E38-896C-9BE129D1BA0D}" dt="2022-03-06T19:24:19.230" v="876" actId="20577"/>
          <ac:spMkLst>
            <pc:docMk/>
            <pc:sldMk cId="2104506358" sldId="289"/>
            <ac:spMk id="22" creationId="{FA3CE69E-1AF7-4B40-A985-FDC3C971E129}"/>
          </ac:spMkLst>
        </pc:spChg>
        <pc:picChg chg="add mod">
          <ac:chgData name="magnus.widstrom@friluftsframjandet.se" userId="71798064-409a-40c2-8012-f2d8839c7d5e" providerId="ADAL" clId="{D38DFDC5-A03B-4E38-896C-9BE129D1BA0D}" dt="2022-03-06T19:24:27.817" v="878" actId="14100"/>
          <ac:picMkLst>
            <pc:docMk/>
            <pc:sldMk cId="2104506358" sldId="289"/>
            <ac:picMk id="4" creationId="{91AEF30F-977D-4225-B4D4-59891188E762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28:44.682" v="887" actId="478"/>
          <ac:picMkLst>
            <pc:docMk/>
            <pc:sldMk cId="2104506358" sldId="289"/>
            <ac:picMk id="6" creationId="{1BCDC46A-855B-4054-A0A4-82A4959E7871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18:18.923" v="809" actId="478"/>
          <ac:picMkLst>
            <pc:docMk/>
            <pc:sldMk cId="2104506358" sldId="289"/>
            <ac:picMk id="8" creationId="{5A104922-AA19-4E36-A0AA-621D85302D04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6T19:29:14.153" v="891" actId="18131"/>
          <ac:picMkLst>
            <pc:docMk/>
            <pc:sldMk cId="2104506358" sldId="289"/>
            <ac:picMk id="10" creationId="{C1A42B1F-CEF9-4F52-8883-60FD6537A132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23:19.343" v="832" actId="478"/>
          <ac:picMkLst>
            <pc:docMk/>
            <pc:sldMk cId="2104506358" sldId="289"/>
            <ac:picMk id="12" creationId="{DDF2945E-9CA9-49F0-AD45-7B6D34BC6186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23:10.151" v="830" actId="478"/>
          <ac:picMkLst>
            <pc:docMk/>
            <pc:sldMk cId="2104506358" sldId="289"/>
            <ac:picMk id="14" creationId="{4AF7B5AE-12FC-405E-B99E-A1D101257388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28:40.573" v="885" actId="478"/>
          <ac:picMkLst>
            <pc:docMk/>
            <pc:sldMk cId="2104506358" sldId="289"/>
            <ac:picMk id="16" creationId="{A3CF77D5-08AC-4D35-8031-6832CC95F406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28:42.334" v="886" actId="478"/>
          <ac:picMkLst>
            <pc:docMk/>
            <pc:sldMk cId="2104506358" sldId="289"/>
            <ac:picMk id="18" creationId="{6CDD93D2-9091-4ABF-AC0E-09DA42DEDAA9}"/>
          </ac:picMkLst>
        </pc:picChg>
        <pc:picChg chg="add mod">
          <ac:chgData name="magnus.widstrom@friluftsframjandet.se" userId="71798064-409a-40c2-8012-f2d8839c7d5e" providerId="ADAL" clId="{D38DFDC5-A03B-4E38-896C-9BE129D1BA0D}" dt="2022-03-06T19:28:56.610" v="888" actId="14100"/>
          <ac:picMkLst>
            <pc:docMk/>
            <pc:sldMk cId="2104506358" sldId="289"/>
            <ac:picMk id="20" creationId="{1EB7921A-9792-42BE-8272-824F151D0813}"/>
          </ac:picMkLst>
        </pc:picChg>
      </pc:sldChg>
      <pc:sldChg chg="addSp delSp modSp new mod">
        <pc:chgData name="magnus.widstrom@friluftsframjandet.se" userId="71798064-409a-40c2-8012-f2d8839c7d5e" providerId="ADAL" clId="{D38DFDC5-A03B-4E38-896C-9BE129D1BA0D}" dt="2022-03-07T18:58:10.724" v="1096" actId="732"/>
        <pc:sldMkLst>
          <pc:docMk/>
          <pc:sldMk cId="2460233049" sldId="290"/>
        </pc:sldMkLst>
        <pc:spChg chg="del mod">
          <ac:chgData name="magnus.widstrom@friluftsframjandet.se" userId="71798064-409a-40c2-8012-f2d8839c7d5e" providerId="ADAL" clId="{D38DFDC5-A03B-4E38-896C-9BE129D1BA0D}" dt="2022-03-07T05:19:50.215" v="895" actId="478"/>
          <ac:spMkLst>
            <pc:docMk/>
            <pc:sldMk cId="2460233049" sldId="290"/>
            <ac:spMk id="2" creationId="{B52B6C36-E12F-4260-AA9F-D9AC8F9A8547}"/>
          </ac:spMkLst>
        </pc:spChg>
        <pc:spChg chg="del mod">
          <ac:chgData name="magnus.widstrom@friluftsframjandet.se" userId="71798064-409a-40c2-8012-f2d8839c7d5e" providerId="ADAL" clId="{D38DFDC5-A03B-4E38-896C-9BE129D1BA0D}" dt="2022-03-07T05:26:15.136" v="966" actId="478"/>
          <ac:spMkLst>
            <pc:docMk/>
            <pc:sldMk cId="2460233049" sldId="290"/>
            <ac:spMk id="3" creationId="{3FA783EB-4481-4A6B-A470-CEB7F54806FF}"/>
          </ac:spMkLst>
        </pc:spChg>
        <pc:spChg chg="add del mod">
          <ac:chgData name="magnus.widstrom@friluftsframjandet.se" userId="71798064-409a-40c2-8012-f2d8839c7d5e" providerId="ADAL" clId="{D38DFDC5-A03B-4E38-896C-9BE129D1BA0D}" dt="2022-03-07T18:54:46.016" v="1074" actId="478"/>
          <ac:spMkLst>
            <pc:docMk/>
            <pc:sldMk cId="2460233049" sldId="290"/>
            <ac:spMk id="4" creationId="{FD2C42AB-9A63-4C90-AE65-0B919089214E}"/>
          </ac:spMkLst>
        </pc:spChg>
        <pc:spChg chg="add mod">
          <ac:chgData name="magnus.widstrom@friluftsframjandet.se" userId="71798064-409a-40c2-8012-f2d8839c7d5e" providerId="ADAL" clId="{D38DFDC5-A03B-4E38-896C-9BE129D1BA0D}" dt="2022-03-07T05:26:30.514" v="968"/>
          <ac:spMkLst>
            <pc:docMk/>
            <pc:sldMk cId="2460233049" sldId="290"/>
            <ac:spMk id="15" creationId="{B1891D5F-2413-43E9-A552-AAC65B6E3022}"/>
          </ac:spMkLst>
        </pc:spChg>
        <pc:spChg chg="add mod">
          <ac:chgData name="magnus.widstrom@friluftsframjandet.se" userId="71798064-409a-40c2-8012-f2d8839c7d5e" providerId="ADAL" clId="{D38DFDC5-A03B-4E38-896C-9BE129D1BA0D}" dt="2022-03-07T05:26:30.514" v="968"/>
          <ac:spMkLst>
            <pc:docMk/>
            <pc:sldMk cId="2460233049" sldId="290"/>
            <ac:spMk id="16" creationId="{068ABB87-FDE7-4B94-818A-0A32C108488C}"/>
          </ac:spMkLst>
        </pc:spChg>
        <pc:picChg chg="add mod">
          <ac:chgData name="magnus.widstrom@friluftsframjandet.se" userId="71798064-409a-40c2-8012-f2d8839c7d5e" providerId="ADAL" clId="{D38DFDC5-A03B-4E38-896C-9BE129D1BA0D}" dt="2022-03-07T18:57:58.575" v="1095" actId="1076"/>
          <ac:picMkLst>
            <pc:docMk/>
            <pc:sldMk cId="2460233049" sldId="290"/>
            <ac:picMk id="5" creationId="{E08FBFB7-0535-4E4E-B209-6D11F8B5A785}"/>
          </ac:picMkLst>
        </pc:picChg>
        <pc:picChg chg="add mod">
          <ac:chgData name="magnus.widstrom@friluftsframjandet.se" userId="71798064-409a-40c2-8012-f2d8839c7d5e" providerId="ADAL" clId="{D38DFDC5-A03B-4E38-896C-9BE129D1BA0D}" dt="2022-03-07T05:28:58.531" v="1009" actId="1035"/>
          <ac:picMkLst>
            <pc:docMk/>
            <pc:sldMk cId="2460233049" sldId="290"/>
            <ac:picMk id="7" creationId="{F84D798C-D19A-4559-91B9-E4545F7DD41C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7T18:58:10.724" v="1096" actId="732"/>
          <ac:picMkLst>
            <pc:docMk/>
            <pc:sldMk cId="2460233049" sldId="290"/>
            <ac:picMk id="9" creationId="{651F16B0-DB8A-47A9-B251-BA05B9F115E4}"/>
          </ac:picMkLst>
        </pc:picChg>
        <pc:picChg chg="add del mod">
          <ac:chgData name="magnus.widstrom@friluftsframjandet.se" userId="71798064-409a-40c2-8012-f2d8839c7d5e" providerId="ADAL" clId="{D38DFDC5-A03B-4E38-896C-9BE129D1BA0D}" dt="2022-03-07T18:51:32.674" v="1055" actId="21"/>
          <ac:picMkLst>
            <pc:docMk/>
            <pc:sldMk cId="2460233049" sldId="290"/>
            <ac:picMk id="10" creationId="{6558340F-40CB-4E9D-A791-31F5DA03E352}"/>
          </ac:picMkLst>
        </pc:picChg>
        <pc:picChg chg="add del mod">
          <ac:chgData name="magnus.widstrom@friluftsframjandet.se" userId="71798064-409a-40c2-8012-f2d8839c7d5e" providerId="ADAL" clId="{D38DFDC5-A03B-4E38-896C-9BE129D1BA0D}" dt="2022-03-07T05:29:47.043" v="1015" actId="478"/>
          <ac:picMkLst>
            <pc:docMk/>
            <pc:sldMk cId="2460233049" sldId="290"/>
            <ac:picMk id="11" creationId="{0B470F9B-FB05-479F-ABA3-729570FF6C58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7T18:56:21.874" v="1082" actId="14100"/>
          <ac:picMkLst>
            <pc:docMk/>
            <pc:sldMk cId="2460233049" sldId="290"/>
            <ac:picMk id="12" creationId="{B063B200-0EC5-49E7-BF2E-2F77B7E926B8}"/>
          </ac:picMkLst>
        </pc:picChg>
        <pc:picChg chg="add mod">
          <ac:chgData name="magnus.widstrom@friluftsframjandet.se" userId="71798064-409a-40c2-8012-f2d8839c7d5e" providerId="ADAL" clId="{D38DFDC5-A03B-4E38-896C-9BE129D1BA0D}" dt="2022-03-07T18:57:43.945" v="1093" actId="14100"/>
          <ac:picMkLst>
            <pc:docMk/>
            <pc:sldMk cId="2460233049" sldId="290"/>
            <ac:picMk id="13" creationId="{1A7E7A58-6FEC-4EF5-933E-522F0AE48FA2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7T18:57:16.866" v="1091" actId="732"/>
          <ac:picMkLst>
            <pc:docMk/>
            <pc:sldMk cId="2460233049" sldId="290"/>
            <ac:picMk id="14" creationId="{EDA042D8-D99A-4D2A-B72B-32A2F4C54EDE}"/>
          </ac:picMkLst>
        </pc:picChg>
      </pc:sldChg>
      <pc:sldChg chg="addSp delSp modSp new mod">
        <pc:chgData name="magnus.widstrom@friluftsframjandet.se" userId="71798064-409a-40c2-8012-f2d8839c7d5e" providerId="ADAL" clId="{D38DFDC5-A03B-4E38-896C-9BE129D1BA0D}" dt="2022-03-07T18:55:32.104" v="1078" actId="18131"/>
        <pc:sldMkLst>
          <pc:docMk/>
          <pc:sldMk cId="1334548977" sldId="291"/>
        </pc:sldMkLst>
        <pc:spChg chg="del mod">
          <ac:chgData name="magnus.widstrom@friluftsframjandet.se" userId="71798064-409a-40c2-8012-f2d8839c7d5e" providerId="ADAL" clId="{D38DFDC5-A03B-4E38-896C-9BE129D1BA0D}" dt="2022-03-07T18:51:14.876" v="1053" actId="478"/>
          <ac:spMkLst>
            <pc:docMk/>
            <pc:sldMk cId="1334548977" sldId="291"/>
            <ac:spMk id="2" creationId="{C67040AF-60D7-4086-B875-02AA0F9E0C7E}"/>
          </ac:spMkLst>
        </pc:spChg>
        <pc:spChg chg="del mod">
          <ac:chgData name="magnus.widstrom@friluftsframjandet.se" userId="71798064-409a-40c2-8012-f2d8839c7d5e" providerId="ADAL" clId="{D38DFDC5-A03B-4E38-896C-9BE129D1BA0D}" dt="2022-03-07T18:51:22.626" v="1054" actId="478"/>
          <ac:spMkLst>
            <pc:docMk/>
            <pc:sldMk cId="1334548977" sldId="291"/>
            <ac:spMk id="3" creationId="{51B172E2-32C8-4EB5-925F-03B783997BC1}"/>
          </ac:spMkLst>
        </pc:spChg>
        <pc:spChg chg="add mod">
          <ac:chgData name="magnus.widstrom@friluftsframjandet.se" userId="71798064-409a-40c2-8012-f2d8839c7d5e" providerId="ADAL" clId="{D38DFDC5-A03B-4E38-896C-9BE129D1BA0D}" dt="2022-03-07T05:26:26.022" v="967"/>
          <ac:spMkLst>
            <pc:docMk/>
            <pc:sldMk cId="1334548977" sldId="291"/>
            <ac:spMk id="16" creationId="{0C8F114A-EB4F-4474-9D4A-E87299E91816}"/>
          </ac:spMkLst>
        </pc:spChg>
        <pc:spChg chg="add mod">
          <ac:chgData name="magnus.widstrom@friluftsframjandet.se" userId="71798064-409a-40c2-8012-f2d8839c7d5e" providerId="ADAL" clId="{D38DFDC5-A03B-4E38-896C-9BE129D1BA0D}" dt="2022-03-07T05:26:26.022" v="967"/>
          <ac:spMkLst>
            <pc:docMk/>
            <pc:sldMk cId="1334548977" sldId="291"/>
            <ac:spMk id="18" creationId="{01080224-3AAB-4C2B-B720-BAA57905E751}"/>
          </ac:spMkLst>
        </pc:spChg>
        <pc:picChg chg="add del mod">
          <ac:chgData name="magnus.widstrom@friluftsframjandet.se" userId="71798064-409a-40c2-8012-f2d8839c7d5e" providerId="ADAL" clId="{D38DFDC5-A03B-4E38-896C-9BE129D1BA0D}" dt="2022-03-07T05:25:57.869" v="961" actId="21"/>
          <ac:picMkLst>
            <pc:docMk/>
            <pc:sldMk cId="1334548977" sldId="291"/>
            <ac:picMk id="5" creationId="{8B858621-5305-4F57-BD8F-0CAFAF945222}"/>
          </ac:picMkLst>
        </pc:picChg>
        <pc:picChg chg="add del mod">
          <ac:chgData name="magnus.widstrom@friluftsframjandet.se" userId="71798064-409a-40c2-8012-f2d8839c7d5e" providerId="ADAL" clId="{D38DFDC5-A03B-4E38-896C-9BE129D1BA0D}" dt="2022-03-07T05:25:57.869" v="961" actId="21"/>
          <ac:picMkLst>
            <pc:docMk/>
            <pc:sldMk cId="1334548977" sldId="291"/>
            <ac:picMk id="7" creationId="{ECEA60B9-CD6A-4078-B88C-46B7C4839CF5}"/>
          </ac:picMkLst>
        </pc:picChg>
        <pc:picChg chg="add del mod">
          <ac:chgData name="magnus.widstrom@friluftsframjandet.se" userId="71798064-409a-40c2-8012-f2d8839c7d5e" providerId="ADAL" clId="{D38DFDC5-A03B-4E38-896C-9BE129D1BA0D}" dt="2022-03-07T05:25:57.869" v="961" actId="21"/>
          <ac:picMkLst>
            <pc:docMk/>
            <pc:sldMk cId="1334548977" sldId="291"/>
            <ac:picMk id="9" creationId="{5167A408-3D67-4F9C-A3BF-5704E5D05C12}"/>
          </ac:picMkLst>
        </pc:picChg>
        <pc:picChg chg="add del mod">
          <ac:chgData name="magnus.widstrom@friluftsframjandet.se" userId="71798064-409a-40c2-8012-f2d8839c7d5e" providerId="ADAL" clId="{D38DFDC5-A03B-4E38-896C-9BE129D1BA0D}" dt="2022-03-07T05:20:51.484" v="914" actId="478"/>
          <ac:picMkLst>
            <pc:docMk/>
            <pc:sldMk cId="1334548977" sldId="291"/>
            <ac:picMk id="11" creationId="{CDCCBDBD-F785-4538-9C67-25F0BBA30D85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7T18:55:32.104" v="1078" actId="18131"/>
          <ac:picMkLst>
            <pc:docMk/>
            <pc:sldMk cId="1334548977" sldId="291"/>
            <ac:picMk id="13" creationId="{C2987085-AF9B-489D-9AD1-4A9A4E4BC1E0}"/>
          </ac:picMkLst>
        </pc:picChg>
        <pc:picChg chg="add mod">
          <ac:chgData name="magnus.widstrom@friluftsframjandet.se" userId="71798064-409a-40c2-8012-f2d8839c7d5e" providerId="ADAL" clId="{D38DFDC5-A03B-4E38-896C-9BE129D1BA0D}" dt="2022-03-07T18:54:35.323" v="1073" actId="1076"/>
          <ac:picMkLst>
            <pc:docMk/>
            <pc:sldMk cId="1334548977" sldId="291"/>
            <ac:picMk id="15" creationId="{1836F1C6-7EB8-40E5-BE04-B2015654A205}"/>
          </ac:picMkLst>
        </pc:picChg>
        <pc:picChg chg="add mod">
          <ac:chgData name="magnus.widstrom@friluftsframjandet.se" userId="71798064-409a-40c2-8012-f2d8839c7d5e" providerId="ADAL" clId="{D38DFDC5-A03B-4E38-896C-9BE129D1BA0D}" dt="2022-03-07T18:53:34.232" v="1066" actId="1037"/>
          <ac:picMkLst>
            <pc:docMk/>
            <pc:sldMk cId="1334548977" sldId="291"/>
            <ac:picMk id="17" creationId="{B00372BB-4EB9-4E97-818D-BBE0C35A3C97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7T18:55:15.828" v="1076" actId="18131"/>
          <ac:picMkLst>
            <pc:docMk/>
            <pc:sldMk cId="1334548977" sldId="291"/>
            <ac:picMk id="19" creationId="{B1084939-9220-4504-9BEA-99FFC8F7CB2E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7T18:54:29.486" v="1072" actId="732"/>
          <ac:picMkLst>
            <pc:docMk/>
            <pc:sldMk cId="1334548977" sldId="291"/>
            <ac:picMk id="20" creationId="{2837E50F-254A-4318-9847-54B93B0AAC8D}"/>
          </ac:picMkLst>
        </pc:picChg>
        <pc:picChg chg="add mod">
          <ac:chgData name="magnus.widstrom@friluftsframjandet.se" userId="71798064-409a-40c2-8012-f2d8839c7d5e" providerId="ADAL" clId="{D38DFDC5-A03B-4E38-896C-9BE129D1BA0D}" dt="2022-03-07T18:54:13.496" v="1070" actId="1076"/>
          <ac:picMkLst>
            <pc:docMk/>
            <pc:sldMk cId="1334548977" sldId="291"/>
            <ac:picMk id="21" creationId="{8CC53B72-0B56-45E7-9D49-716ABA029EF8}"/>
          </ac:picMkLst>
        </pc:picChg>
        <pc:picChg chg="add mod">
          <ac:chgData name="magnus.widstrom@friluftsframjandet.se" userId="71798064-409a-40c2-8012-f2d8839c7d5e" providerId="ADAL" clId="{D38DFDC5-A03B-4E38-896C-9BE129D1BA0D}" dt="2022-03-07T18:53:43.165" v="1067" actId="1076"/>
          <ac:picMkLst>
            <pc:docMk/>
            <pc:sldMk cId="1334548977" sldId="291"/>
            <ac:picMk id="23" creationId="{386AFA93-6FD7-4D6A-9222-2BF532028883}"/>
          </ac:picMkLst>
        </pc:picChg>
        <pc:picChg chg="add mod">
          <ac:chgData name="magnus.widstrom@friluftsframjandet.se" userId="71798064-409a-40c2-8012-f2d8839c7d5e" providerId="ADAL" clId="{D38DFDC5-A03B-4E38-896C-9BE129D1BA0D}" dt="2022-03-07T18:53:10.572" v="1064" actId="1037"/>
          <ac:picMkLst>
            <pc:docMk/>
            <pc:sldMk cId="1334548977" sldId="291"/>
            <ac:picMk id="25" creationId="{D456B53D-ABF9-485C-8C9E-0FB3381AC08C}"/>
          </ac:picMkLst>
        </pc:picChg>
      </pc:sldChg>
      <pc:sldChg chg="addSp delSp modSp new mod">
        <pc:chgData name="magnus.widstrom@friluftsframjandet.se" userId="71798064-409a-40c2-8012-f2d8839c7d5e" providerId="ADAL" clId="{D38DFDC5-A03B-4E38-896C-9BE129D1BA0D}" dt="2022-03-06T19:17:06.361" v="801" actId="478"/>
        <pc:sldMkLst>
          <pc:docMk/>
          <pc:sldMk cId="1578451060" sldId="292"/>
        </pc:sldMkLst>
        <pc:spChg chg="del mod">
          <ac:chgData name="magnus.widstrom@friluftsframjandet.se" userId="71798064-409a-40c2-8012-f2d8839c7d5e" providerId="ADAL" clId="{D38DFDC5-A03B-4E38-896C-9BE129D1BA0D}" dt="2022-03-06T19:16:06.091" v="796" actId="478"/>
          <ac:spMkLst>
            <pc:docMk/>
            <pc:sldMk cId="1578451060" sldId="292"/>
            <ac:spMk id="2" creationId="{B227A6E2-5BCA-49B7-8F83-977BBAF60798}"/>
          </ac:spMkLst>
        </pc:spChg>
        <pc:spChg chg="del mod">
          <ac:chgData name="magnus.widstrom@friluftsframjandet.se" userId="71798064-409a-40c2-8012-f2d8839c7d5e" providerId="ADAL" clId="{D38DFDC5-A03B-4E38-896C-9BE129D1BA0D}" dt="2022-03-06T19:08:01.270" v="729" actId="478"/>
          <ac:spMkLst>
            <pc:docMk/>
            <pc:sldMk cId="1578451060" sldId="292"/>
            <ac:spMk id="3" creationId="{43182C20-0AB6-40F1-A601-2DDD3A35C2D0}"/>
          </ac:spMkLst>
        </pc:spChg>
        <pc:spChg chg="add mod">
          <ac:chgData name="magnus.widstrom@friluftsframjandet.se" userId="71798064-409a-40c2-8012-f2d8839c7d5e" providerId="ADAL" clId="{D38DFDC5-A03B-4E38-896C-9BE129D1BA0D}" dt="2022-03-06T19:15:47.972" v="793" actId="1076"/>
          <ac:spMkLst>
            <pc:docMk/>
            <pc:sldMk cId="1578451060" sldId="292"/>
            <ac:spMk id="22" creationId="{77355621-15D6-4704-BAA9-EDE9F9E0B209}"/>
          </ac:spMkLst>
        </pc:spChg>
        <pc:spChg chg="add mod">
          <ac:chgData name="magnus.widstrom@friluftsframjandet.se" userId="71798064-409a-40c2-8012-f2d8839c7d5e" providerId="ADAL" clId="{D38DFDC5-A03B-4E38-896C-9BE129D1BA0D}" dt="2022-03-06T19:08:04.307" v="730" actId="20577"/>
          <ac:spMkLst>
            <pc:docMk/>
            <pc:sldMk cId="1578451060" sldId="292"/>
            <ac:spMk id="23" creationId="{7AC98CCE-990D-43AB-87A9-3CFF80773220}"/>
          </ac:spMkLst>
        </pc:spChg>
        <pc:picChg chg="add del mod">
          <ac:chgData name="magnus.widstrom@friluftsframjandet.se" userId="71798064-409a-40c2-8012-f2d8839c7d5e" providerId="ADAL" clId="{D38DFDC5-A03B-4E38-896C-9BE129D1BA0D}" dt="2022-03-06T19:09:49.760" v="751" actId="478"/>
          <ac:picMkLst>
            <pc:docMk/>
            <pc:sldMk cId="1578451060" sldId="292"/>
            <ac:picMk id="5" creationId="{AFDC7593-F781-4206-B0A6-F3E59C195809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6T19:09:30.060" v="748" actId="1036"/>
          <ac:picMkLst>
            <pc:docMk/>
            <pc:sldMk cId="1578451060" sldId="292"/>
            <ac:picMk id="7" creationId="{3FC9463A-DD08-45EE-9CD7-3F63DEF57F7C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6T19:16:51.120" v="800" actId="732"/>
          <ac:picMkLst>
            <pc:docMk/>
            <pc:sldMk cId="1578451060" sldId="292"/>
            <ac:picMk id="9" creationId="{AB0DE1B5-B8EA-4C64-B89B-D062BF8250F2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6T19:15:13.787" v="787" actId="732"/>
          <ac:picMkLst>
            <pc:docMk/>
            <pc:sldMk cId="1578451060" sldId="292"/>
            <ac:picMk id="11" creationId="{14B5E9AA-DA7D-4A4B-A443-F220B0E6C8EF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17:06.361" v="801" actId="478"/>
          <ac:picMkLst>
            <pc:docMk/>
            <pc:sldMk cId="1578451060" sldId="292"/>
            <ac:picMk id="13" creationId="{429081B1-3903-4B55-8AD4-2E7C09DAB28C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6T19:15:51.455" v="794" actId="1076"/>
          <ac:picMkLst>
            <pc:docMk/>
            <pc:sldMk cId="1578451060" sldId="292"/>
            <ac:picMk id="15" creationId="{610D0326-D9CB-4F98-A368-70D6CC950190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6T19:16:00.604" v="795" actId="1076"/>
          <ac:picMkLst>
            <pc:docMk/>
            <pc:sldMk cId="1578451060" sldId="292"/>
            <ac:picMk id="17" creationId="{3ADD5B29-44EE-4DDF-8D0F-B1C94891CE31}"/>
          </ac:picMkLst>
        </pc:picChg>
        <pc:picChg chg="add mod">
          <ac:chgData name="magnus.widstrom@friluftsframjandet.se" userId="71798064-409a-40c2-8012-f2d8839c7d5e" providerId="ADAL" clId="{D38DFDC5-A03B-4E38-896C-9BE129D1BA0D}" dt="2022-03-06T19:15:29.618" v="788" actId="1076"/>
          <ac:picMkLst>
            <pc:docMk/>
            <pc:sldMk cId="1578451060" sldId="292"/>
            <ac:picMk id="19" creationId="{CD62A8CE-52D5-4818-A7A6-C1B44CEA1A30}"/>
          </ac:picMkLst>
        </pc:picChg>
        <pc:picChg chg="add mod">
          <ac:chgData name="magnus.widstrom@friluftsframjandet.se" userId="71798064-409a-40c2-8012-f2d8839c7d5e" providerId="ADAL" clId="{D38DFDC5-A03B-4E38-896C-9BE129D1BA0D}" dt="2022-03-06T19:09:35.089" v="749" actId="1076"/>
          <ac:picMkLst>
            <pc:docMk/>
            <pc:sldMk cId="1578451060" sldId="292"/>
            <ac:picMk id="21" creationId="{F7241A45-6017-42CA-8D86-985136202B93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6T19:15:38.417" v="790" actId="1076"/>
          <ac:picMkLst>
            <pc:docMk/>
            <pc:sldMk cId="1578451060" sldId="292"/>
            <ac:picMk id="25" creationId="{28271C0F-80D9-4A83-BF8D-5107AACA35B5}"/>
          </ac:picMkLst>
        </pc:picChg>
      </pc:sldChg>
      <pc:sldChg chg="addSp delSp modSp new mod ord">
        <pc:chgData name="magnus.widstrom@friluftsframjandet.se" userId="71798064-409a-40c2-8012-f2d8839c7d5e" providerId="ADAL" clId="{D38DFDC5-A03B-4E38-896C-9BE129D1BA0D}" dt="2022-03-07T05:25:29.578" v="960" actId="20577"/>
        <pc:sldMkLst>
          <pc:docMk/>
          <pc:sldMk cId="3837011038" sldId="293"/>
        </pc:sldMkLst>
        <pc:spChg chg="del mod">
          <ac:chgData name="magnus.widstrom@friluftsframjandet.se" userId="71798064-409a-40c2-8012-f2d8839c7d5e" providerId="ADAL" clId="{D38DFDC5-A03B-4E38-896C-9BE129D1BA0D}" dt="2022-03-07T05:21:20.889" v="921" actId="478"/>
          <ac:spMkLst>
            <pc:docMk/>
            <pc:sldMk cId="3837011038" sldId="293"/>
            <ac:spMk id="2" creationId="{58213488-CF60-4C5E-8C73-D9A61B58CB15}"/>
          </ac:spMkLst>
        </pc:spChg>
        <pc:spChg chg="del mod">
          <ac:chgData name="magnus.widstrom@friluftsframjandet.se" userId="71798064-409a-40c2-8012-f2d8839c7d5e" providerId="ADAL" clId="{D38DFDC5-A03B-4E38-896C-9BE129D1BA0D}" dt="2022-03-07T05:21:27.749" v="922" actId="478"/>
          <ac:spMkLst>
            <pc:docMk/>
            <pc:sldMk cId="3837011038" sldId="293"/>
            <ac:spMk id="3" creationId="{88360E2A-0223-4F37-8A84-E38D1DFCD04C}"/>
          </ac:spMkLst>
        </pc:spChg>
        <pc:spChg chg="add mod">
          <ac:chgData name="magnus.widstrom@friluftsframjandet.se" userId="71798064-409a-40c2-8012-f2d8839c7d5e" providerId="ADAL" clId="{D38DFDC5-A03B-4E38-896C-9BE129D1BA0D}" dt="2022-03-07T05:25:15.618" v="948"/>
          <ac:spMkLst>
            <pc:docMk/>
            <pc:sldMk cId="3837011038" sldId="293"/>
            <ac:spMk id="8" creationId="{B4DFFEF1-C10B-4318-BF1C-6D0E5498F065}"/>
          </ac:spMkLst>
        </pc:spChg>
        <pc:spChg chg="add mod">
          <ac:chgData name="magnus.widstrom@friluftsframjandet.se" userId="71798064-409a-40c2-8012-f2d8839c7d5e" providerId="ADAL" clId="{D38DFDC5-A03B-4E38-896C-9BE129D1BA0D}" dt="2022-03-07T05:25:29.578" v="960" actId="20577"/>
          <ac:spMkLst>
            <pc:docMk/>
            <pc:sldMk cId="3837011038" sldId="293"/>
            <ac:spMk id="10" creationId="{A2B71E37-62E2-48B5-9C34-612316B5FA25}"/>
          </ac:spMkLst>
        </pc:spChg>
        <pc:picChg chg="add mod modCrop">
          <ac:chgData name="magnus.widstrom@friluftsframjandet.se" userId="71798064-409a-40c2-8012-f2d8839c7d5e" providerId="ADAL" clId="{D38DFDC5-A03B-4E38-896C-9BE129D1BA0D}" dt="2022-03-07T05:24:51.258" v="947" actId="732"/>
          <ac:picMkLst>
            <pc:docMk/>
            <pc:sldMk cId="3837011038" sldId="293"/>
            <ac:picMk id="5" creationId="{E2B589B6-85F5-4706-8A1C-8C99B67C4597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7T05:24:33.214" v="945" actId="18131"/>
          <ac:picMkLst>
            <pc:docMk/>
            <pc:sldMk cId="3837011038" sldId="293"/>
            <ac:picMk id="7" creationId="{3681600C-65A4-4818-AD28-32DFFA17E834}"/>
          </ac:picMkLst>
        </pc:picChg>
        <pc:picChg chg="add mod">
          <ac:chgData name="magnus.widstrom@friluftsframjandet.se" userId="71798064-409a-40c2-8012-f2d8839c7d5e" providerId="ADAL" clId="{D38DFDC5-A03B-4E38-896C-9BE129D1BA0D}" dt="2022-03-07T05:24:11.726" v="943" actId="1076"/>
          <ac:picMkLst>
            <pc:docMk/>
            <pc:sldMk cId="3837011038" sldId="293"/>
            <ac:picMk id="9" creationId="{330D93EA-32C2-48AE-BB6A-AE803E61256A}"/>
          </ac:picMkLst>
        </pc:picChg>
        <pc:picChg chg="add mod">
          <ac:chgData name="magnus.widstrom@friluftsframjandet.se" userId="71798064-409a-40c2-8012-f2d8839c7d5e" providerId="ADAL" clId="{D38DFDC5-A03B-4E38-896C-9BE129D1BA0D}" dt="2022-03-07T05:23:37.943" v="940" actId="1076"/>
          <ac:picMkLst>
            <pc:docMk/>
            <pc:sldMk cId="3837011038" sldId="293"/>
            <ac:picMk id="11" creationId="{2ABC2AF9-CBEB-4E40-82F9-088BE72BCD55}"/>
          </ac:picMkLst>
        </pc:picChg>
      </pc:sldChg>
      <pc:sldChg chg="addSp delSp modSp new mod delAnim modAnim">
        <pc:chgData name="magnus.widstrom@friluftsframjandet.se" userId="71798064-409a-40c2-8012-f2d8839c7d5e" providerId="ADAL" clId="{D38DFDC5-A03B-4E38-896C-9BE129D1BA0D}" dt="2022-03-06T19:04:11.801" v="644" actId="478"/>
        <pc:sldMkLst>
          <pc:docMk/>
          <pc:sldMk cId="3215495260" sldId="294"/>
        </pc:sldMkLst>
        <pc:spChg chg="del mod">
          <ac:chgData name="magnus.widstrom@friluftsframjandet.se" userId="71798064-409a-40c2-8012-f2d8839c7d5e" providerId="ADAL" clId="{D38DFDC5-A03B-4E38-896C-9BE129D1BA0D}" dt="2022-03-06T18:58:58.640" v="544" actId="478"/>
          <ac:spMkLst>
            <pc:docMk/>
            <pc:sldMk cId="3215495260" sldId="294"/>
            <ac:spMk id="2" creationId="{C1F28894-1443-41B0-AA25-07501BE593BA}"/>
          </ac:spMkLst>
        </pc:spChg>
        <pc:spChg chg="del mod">
          <ac:chgData name="magnus.widstrom@friluftsframjandet.se" userId="71798064-409a-40c2-8012-f2d8839c7d5e" providerId="ADAL" clId="{D38DFDC5-A03B-4E38-896C-9BE129D1BA0D}" dt="2022-03-06T19:00:14.620" v="606" actId="478"/>
          <ac:spMkLst>
            <pc:docMk/>
            <pc:sldMk cId="3215495260" sldId="294"/>
            <ac:spMk id="3" creationId="{FF9408AB-14E3-43F8-A3CF-565AA49446F5}"/>
          </ac:spMkLst>
        </pc:spChg>
        <pc:spChg chg="add mod">
          <ac:chgData name="magnus.widstrom@friluftsframjandet.se" userId="71798064-409a-40c2-8012-f2d8839c7d5e" providerId="ADAL" clId="{D38DFDC5-A03B-4E38-896C-9BE129D1BA0D}" dt="2022-03-06T18:59:44.197" v="553" actId="20577"/>
          <ac:spMkLst>
            <pc:docMk/>
            <pc:sldMk cId="3215495260" sldId="294"/>
            <ac:spMk id="39" creationId="{EFF48141-21C3-4688-B730-8A943795FD14}"/>
          </ac:spMkLst>
        </pc:spChg>
        <pc:spChg chg="add mod">
          <ac:chgData name="magnus.widstrom@friluftsframjandet.se" userId="71798064-409a-40c2-8012-f2d8839c7d5e" providerId="ADAL" clId="{D38DFDC5-A03B-4E38-896C-9BE129D1BA0D}" dt="2022-03-06T19:00:07.026" v="605" actId="20577"/>
          <ac:spMkLst>
            <pc:docMk/>
            <pc:sldMk cId="3215495260" sldId="294"/>
            <ac:spMk id="40" creationId="{3D83F451-8802-49F1-B677-9E8DFA91117B}"/>
          </ac:spMkLst>
        </pc:spChg>
        <pc:picChg chg="add del mod">
          <ac:chgData name="magnus.widstrom@friluftsframjandet.se" userId="71798064-409a-40c2-8012-f2d8839c7d5e" providerId="ADAL" clId="{D38DFDC5-A03B-4E38-896C-9BE129D1BA0D}" dt="2022-03-06T18:55:11.218" v="508" actId="478"/>
          <ac:picMkLst>
            <pc:docMk/>
            <pc:sldMk cId="3215495260" sldId="294"/>
            <ac:picMk id="5" creationId="{9997DD2D-E403-42C4-9FBB-CB17EEC3E547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8:55:09.989" v="507" actId="478"/>
          <ac:picMkLst>
            <pc:docMk/>
            <pc:sldMk cId="3215495260" sldId="294"/>
            <ac:picMk id="7" creationId="{B2570278-D37E-489D-AC47-25427062B78E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8:55:07.718" v="506" actId="478"/>
          <ac:picMkLst>
            <pc:docMk/>
            <pc:sldMk cId="3215495260" sldId="294"/>
            <ac:picMk id="9" creationId="{38E04C97-A6DD-4EEE-8971-2368C5BB7BCD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8:55:04.354" v="502" actId="21"/>
          <ac:picMkLst>
            <pc:docMk/>
            <pc:sldMk cId="3215495260" sldId="294"/>
            <ac:picMk id="11" creationId="{E9C687AC-1055-4F00-8DD3-E5D44C6B3F03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02:05.629" v="625" actId="478"/>
          <ac:picMkLst>
            <pc:docMk/>
            <pc:sldMk cId="3215495260" sldId="294"/>
            <ac:picMk id="13" creationId="{C3B6A9F2-0610-42E0-A2FB-613D1CCB9331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02:07.283" v="626" actId="478"/>
          <ac:picMkLst>
            <pc:docMk/>
            <pc:sldMk cId="3215495260" sldId="294"/>
            <ac:picMk id="15" creationId="{0A5879B4-E628-4F9E-8D10-D53C66AC4E74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6T19:02:45.923" v="631" actId="1076"/>
          <ac:picMkLst>
            <pc:docMk/>
            <pc:sldMk cId="3215495260" sldId="294"/>
            <ac:picMk id="17" creationId="{5F8B4BD4-E647-4A4B-894C-FB9D2B48A250}"/>
          </ac:picMkLst>
        </pc:picChg>
        <pc:picChg chg="add mod">
          <ac:chgData name="magnus.widstrom@friluftsframjandet.se" userId="71798064-409a-40c2-8012-f2d8839c7d5e" providerId="ADAL" clId="{D38DFDC5-A03B-4E38-896C-9BE129D1BA0D}" dt="2022-03-06T19:02:50.125" v="632" actId="1076"/>
          <ac:picMkLst>
            <pc:docMk/>
            <pc:sldMk cId="3215495260" sldId="294"/>
            <ac:picMk id="19" creationId="{DB7F32E7-181A-4B83-8E66-2087CEDE071C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02:04.072" v="624" actId="478"/>
          <ac:picMkLst>
            <pc:docMk/>
            <pc:sldMk cId="3215495260" sldId="294"/>
            <ac:picMk id="21" creationId="{1E1154F4-B963-49C4-98F9-D532B9D2E99D}"/>
          </ac:picMkLst>
        </pc:picChg>
        <pc:picChg chg="add mod">
          <ac:chgData name="magnus.widstrom@friluftsframjandet.se" userId="71798064-409a-40c2-8012-f2d8839c7d5e" providerId="ADAL" clId="{D38DFDC5-A03B-4E38-896C-9BE129D1BA0D}" dt="2022-03-06T19:01:31.710" v="621" actId="1076"/>
          <ac:picMkLst>
            <pc:docMk/>
            <pc:sldMk cId="3215495260" sldId="294"/>
            <ac:picMk id="23" creationId="{4AE81ACB-264B-49EC-BD1C-E289618A0919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6T19:04:04.564" v="642" actId="18131"/>
          <ac:picMkLst>
            <pc:docMk/>
            <pc:sldMk cId="3215495260" sldId="294"/>
            <ac:picMk id="25" creationId="{82B78D82-2341-4FC4-9D05-764919EEB653}"/>
          </ac:picMkLst>
        </pc:picChg>
        <pc:picChg chg="add mod">
          <ac:chgData name="magnus.widstrom@friluftsframjandet.se" userId="71798064-409a-40c2-8012-f2d8839c7d5e" providerId="ADAL" clId="{D38DFDC5-A03B-4E38-896C-9BE129D1BA0D}" dt="2022-03-06T19:01:19.093" v="619" actId="1076"/>
          <ac:picMkLst>
            <pc:docMk/>
            <pc:sldMk cId="3215495260" sldId="294"/>
            <ac:picMk id="27" creationId="{45EDDC56-B824-4231-B067-56F0D280C28D}"/>
          </ac:picMkLst>
        </pc:picChg>
        <pc:picChg chg="add mod modCrop">
          <ac:chgData name="magnus.widstrom@friluftsframjandet.se" userId="71798064-409a-40c2-8012-f2d8839c7d5e" providerId="ADAL" clId="{D38DFDC5-A03B-4E38-896C-9BE129D1BA0D}" dt="2022-03-06T19:03:31.273" v="637" actId="1076"/>
          <ac:picMkLst>
            <pc:docMk/>
            <pc:sldMk cId="3215495260" sldId="294"/>
            <ac:picMk id="29" creationId="{9593D211-02EC-4BE0-8ECB-031F5A3BE31A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04:11.801" v="644" actId="478"/>
          <ac:picMkLst>
            <pc:docMk/>
            <pc:sldMk cId="3215495260" sldId="294"/>
            <ac:picMk id="31" creationId="{E9C25329-60E5-4794-B52B-9AAD0B5672C2}"/>
          </ac:picMkLst>
        </pc:picChg>
        <pc:picChg chg="add mod">
          <ac:chgData name="magnus.widstrom@friluftsframjandet.se" userId="71798064-409a-40c2-8012-f2d8839c7d5e" providerId="ADAL" clId="{D38DFDC5-A03B-4E38-896C-9BE129D1BA0D}" dt="2022-03-06T19:01:10.569" v="618" actId="1076"/>
          <ac:picMkLst>
            <pc:docMk/>
            <pc:sldMk cId="3215495260" sldId="294"/>
            <ac:picMk id="33" creationId="{CA97318D-07CB-4112-80AB-888DE2BA7273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9:04:09.384" v="643" actId="478"/>
          <ac:picMkLst>
            <pc:docMk/>
            <pc:sldMk cId="3215495260" sldId="294"/>
            <ac:picMk id="35" creationId="{AD4513D1-A1BD-4D05-8DAE-DD2CD83EEB39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8:58:10.409" v="530" actId="478"/>
          <ac:picMkLst>
            <pc:docMk/>
            <pc:sldMk cId="3215495260" sldId="294"/>
            <ac:picMk id="37" creationId="{4F8C35C2-932C-466A-89B9-5EA384A1E33D}"/>
          </ac:picMkLst>
        </pc:picChg>
        <pc:picChg chg="add del mod">
          <ac:chgData name="magnus.widstrom@friluftsframjandet.se" userId="71798064-409a-40c2-8012-f2d8839c7d5e" providerId="ADAL" clId="{D38DFDC5-A03B-4E38-896C-9BE129D1BA0D}" dt="2022-03-06T18:57:33.639" v="525" actId="21"/>
          <ac:picMkLst>
            <pc:docMk/>
            <pc:sldMk cId="3215495260" sldId="294"/>
            <ac:picMk id="38" creationId="{45D3CD9C-BE76-4837-B365-BA2D1D2CFD99}"/>
          </ac:picMkLst>
        </pc:picChg>
      </pc:sldChg>
      <pc:sldChg chg="addSp delSp modSp new mod ord modAnim">
        <pc:chgData name="magnus.widstrom@friluftsframjandet.se" userId="71798064-409a-40c2-8012-f2d8839c7d5e" providerId="ADAL" clId="{D38DFDC5-A03B-4E38-896C-9BE129D1BA0D}" dt="2022-03-07T18:58:53.531" v="1098"/>
        <pc:sldMkLst>
          <pc:docMk/>
          <pc:sldMk cId="1989582715" sldId="295"/>
        </pc:sldMkLst>
        <pc:spChg chg="del">
          <ac:chgData name="magnus.widstrom@friluftsframjandet.se" userId="71798064-409a-40c2-8012-f2d8839c7d5e" providerId="ADAL" clId="{D38DFDC5-A03B-4E38-896C-9BE129D1BA0D}" dt="2022-03-06T19:04:41.188" v="648" actId="478"/>
          <ac:spMkLst>
            <pc:docMk/>
            <pc:sldMk cId="1989582715" sldId="295"/>
            <ac:spMk id="2" creationId="{63AB5E4E-E5CB-4306-94F9-63D6A5BE8A83}"/>
          </ac:spMkLst>
        </pc:spChg>
        <pc:spChg chg="del">
          <ac:chgData name="magnus.widstrom@friluftsframjandet.se" userId="71798064-409a-40c2-8012-f2d8839c7d5e" providerId="ADAL" clId="{D38DFDC5-A03B-4E38-896C-9BE129D1BA0D}" dt="2022-03-06T19:04:37.287" v="647" actId="478"/>
          <ac:spMkLst>
            <pc:docMk/>
            <pc:sldMk cId="1989582715" sldId="295"/>
            <ac:spMk id="3" creationId="{56641561-F165-48D9-8E80-7A126CC0E7C0}"/>
          </ac:spMkLst>
        </pc:spChg>
        <pc:spChg chg="add mod">
          <ac:chgData name="magnus.widstrom@friluftsframjandet.se" userId="71798064-409a-40c2-8012-f2d8839c7d5e" providerId="ADAL" clId="{D38DFDC5-A03B-4E38-896C-9BE129D1BA0D}" dt="2022-03-06T19:04:27.900" v="645"/>
          <ac:spMkLst>
            <pc:docMk/>
            <pc:sldMk cId="1989582715" sldId="295"/>
            <ac:spMk id="6" creationId="{74BC83E1-7735-4E46-AC09-90003830C6E5}"/>
          </ac:spMkLst>
        </pc:spChg>
        <pc:spChg chg="add mod">
          <ac:chgData name="magnus.widstrom@friluftsframjandet.se" userId="71798064-409a-40c2-8012-f2d8839c7d5e" providerId="ADAL" clId="{D38DFDC5-A03B-4E38-896C-9BE129D1BA0D}" dt="2022-03-06T19:04:27.900" v="645"/>
          <ac:spMkLst>
            <pc:docMk/>
            <pc:sldMk cId="1989582715" sldId="295"/>
            <ac:spMk id="7" creationId="{6BF65A11-897F-4276-B370-F2AC062692C8}"/>
          </ac:spMkLst>
        </pc:spChg>
        <pc:picChg chg="add mod modCrop">
          <ac:chgData name="magnus.widstrom@friluftsframjandet.se" userId="71798064-409a-40c2-8012-f2d8839c7d5e" providerId="ADAL" clId="{D38DFDC5-A03B-4E38-896C-9BE129D1BA0D}" dt="2022-03-06T19:05:08.236" v="652" actId="14100"/>
          <ac:picMkLst>
            <pc:docMk/>
            <pc:sldMk cId="1989582715" sldId="295"/>
            <ac:picMk id="4" creationId="{9D671772-3FBF-439C-91AF-7BBCD418575E}"/>
          </ac:picMkLst>
        </pc:picChg>
        <pc:picChg chg="add mod">
          <ac:chgData name="magnus.widstrom@friluftsframjandet.se" userId="71798064-409a-40c2-8012-f2d8839c7d5e" providerId="ADAL" clId="{D38DFDC5-A03B-4E38-896C-9BE129D1BA0D}" dt="2022-03-06T19:06:19.504" v="656" actId="1035"/>
          <ac:picMkLst>
            <pc:docMk/>
            <pc:sldMk cId="1989582715" sldId="295"/>
            <ac:picMk id="5" creationId="{030C8D7A-1023-485D-92A9-C515FD02E2EC}"/>
          </ac:picMkLst>
        </pc:picChg>
      </pc:sldChg>
    </pc:docChg>
  </pc:docChgLst>
  <pc:docChgLst>
    <pc:chgData name="magnus.widstrom@friluftsframjandet.se" userId="71798064-409a-40c2-8012-f2d8839c7d5e" providerId="ADAL" clId="{B50B208E-3EFC-4C25-97BE-DCDB4D6EC3BB}"/>
    <pc:docChg chg="undo redo custSel addSld delSld modSld sldOrd">
      <pc:chgData name="magnus.widstrom@friluftsframjandet.se" userId="71798064-409a-40c2-8012-f2d8839c7d5e" providerId="ADAL" clId="{B50B208E-3EFC-4C25-97BE-DCDB4D6EC3BB}" dt="2021-03-06T12:08:00.863" v="1910" actId="1037"/>
      <pc:docMkLst>
        <pc:docMk/>
      </pc:docMkLst>
      <pc:sldChg chg="del">
        <pc:chgData name="magnus.widstrom@friluftsframjandet.se" userId="71798064-409a-40c2-8012-f2d8839c7d5e" providerId="ADAL" clId="{B50B208E-3EFC-4C25-97BE-DCDB4D6EC3BB}" dt="2021-03-01T20:29:38.322" v="1760" actId="47"/>
        <pc:sldMkLst>
          <pc:docMk/>
          <pc:sldMk cId="0" sldId="258"/>
        </pc:sldMkLst>
      </pc:sldChg>
      <pc:sldChg chg="modSp mod">
        <pc:chgData name="magnus.widstrom@friluftsframjandet.se" userId="71798064-409a-40c2-8012-f2d8839c7d5e" providerId="ADAL" clId="{B50B208E-3EFC-4C25-97BE-DCDB4D6EC3BB}" dt="2021-03-06T06:27:11.528" v="1894" actId="20577"/>
        <pc:sldMkLst>
          <pc:docMk/>
          <pc:sldMk cId="4114582483" sldId="265"/>
        </pc:sldMkLst>
        <pc:spChg chg="mod">
          <ac:chgData name="magnus.widstrom@friluftsframjandet.se" userId="71798064-409a-40c2-8012-f2d8839c7d5e" providerId="ADAL" clId="{B50B208E-3EFC-4C25-97BE-DCDB4D6EC3BB}" dt="2021-03-01T19:16:24.676" v="833" actId="20577"/>
          <ac:spMkLst>
            <pc:docMk/>
            <pc:sldMk cId="4114582483" sldId="265"/>
            <ac:spMk id="4" creationId="{00000000-0000-0000-0000-000000000000}"/>
          </ac:spMkLst>
        </pc:spChg>
        <pc:spChg chg="mod">
          <ac:chgData name="magnus.widstrom@friluftsframjandet.se" userId="71798064-409a-40c2-8012-f2d8839c7d5e" providerId="ADAL" clId="{B50B208E-3EFC-4C25-97BE-DCDB4D6EC3BB}" dt="2021-03-06T06:27:11.528" v="1894" actId="20577"/>
          <ac:spMkLst>
            <pc:docMk/>
            <pc:sldMk cId="4114582483" sldId="265"/>
            <ac:spMk id="5" creationId="{00000000-0000-0000-0000-000000000000}"/>
          </ac:spMkLst>
        </pc:spChg>
      </pc:sldChg>
      <pc:sldChg chg="modSp mod">
        <pc:chgData name="magnus.widstrom@friluftsframjandet.se" userId="71798064-409a-40c2-8012-f2d8839c7d5e" providerId="ADAL" clId="{B50B208E-3EFC-4C25-97BE-DCDB4D6EC3BB}" dt="2021-03-01T20:30:26.945" v="1788" actId="6549"/>
        <pc:sldMkLst>
          <pc:docMk/>
          <pc:sldMk cId="4102270918" sldId="266"/>
        </pc:sldMkLst>
        <pc:spChg chg="mod">
          <ac:chgData name="magnus.widstrom@friluftsframjandet.se" userId="71798064-409a-40c2-8012-f2d8839c7d5e" providerId="ADAL" clId="{B50B208E-3EFC-4C25-97BE-DCDB4D6EC3BB}" dt="2021-03-01T20:30:03.422" v="1787" actId="20577"/>
          <ac:spMkLst>
            <pc:docMk/>
            <pc:sldMk cId="4102270918" sldId="266"/>
            <ac:spMk id="2" creationId="{00000000-0000-0000-0000-000000000000}"/>
          </ac:spMkLst>
        </pc:spChg>
        <pc:spChg chg="mod">
          <ac:chgData name="magnus.widstrom@friluftsframjandet.se" userId="71798064-409a-40c2-8012-f2d8839c7d5e" providerId="ADAL" clId="{B50B208E-3EFC-4C25-97BE-DCDB4D6EC3BB}" dt="2021-03-01T20:29:50.697" v="1761"/>
          <ac:spMkLst>
            <pc:docMk/>
            <pc:sldMk cId="4102270918" sldId="266"/>
            <ac:spMk id="3" creationId="{00000000-0000-0000-0000-000000000000}"/>
          </ac:spMkLst>
        </pc:spChg>
        <pc:spChg chg="mod">
          <ac:chgData name="magnus.widstrom@friluftsframjandet.se" userId="71798064-409a-40c2-8012-f2d8839c7d5e" providerId="ADAL" clId="{B50B208E-3EFC-4C25-97BE-DCDB4D6EC3BB}" dt="2021-03-01T20:30:26.945" v="1788" actId="6549"/>
          <ac:spMkLst>
            <pc:docMk/>
            <pc:sldMk cId="4102270918" sldId="266"/>
            <ac:spMk id="4" creationId="{00000000-0000-0000-0000-000000000000}"/>
          </ac:spMkLst>
        </pc:spChg>
      </pc:sldChg>
      <pc:sldChg chg="del">
        <pc:chgData name="magnus.widstrom@friluftsframjandet.se" userId="71798064-409a-40c2-8012-f2d8839c7d5e" providerId="ADAL" clId="{B50B208E-3EFC-4C25-97BE-DCDB4D6EC3BB}" dt="2021-03-01T18:48:02.433" v="10" actId="47"/>
        <pc:sldMkLst>
          <pc:docMk/>
          <pc:sldMk cId="432945526" sldId="267"/>
        </pc:sldMkLst>
      </pc:sldChg>
      <pc:sldChg chg="del">
        <pc:chgData name="magnus.widstrom@friluftsframjandet.se" userId="71798064-409a-40c2-8012-f2d8839c7d5e" providerId="ADAL" clId="{B50B208E-3EFC-4C25-97BE-DCDB4D6EC3BB}" dt="2021-03-01T18:48:00.960" v="7" actId="47"/>
        <pc:sldMkLst>
          <pc:docMk/>
          <pc:sldMk cId="1991489157" sldId="272"/>
        </pc:sldMkLst>
      </pc:sldChg>
      <pc:sldChg chg="addSp delSp modSp mod">
        <pc:chgData name="magnus.widstrom@friluftsframjandet.se" userId="71798064-409a-40c2-8012-f2d8839c7d5e" providerId="ADAL" clId="{B50B208E-3EFC-4C25-97BE-DCDB4D6EC3BB}" dt="2021-03-06T06:27:40.680" v="1900" actId="20577"/>
        <pc:sldMkLst>
          <pc:docMk/>
          <pc:sldMk cId="2010198787" sldId="273"/>
        </pc:sldMkLst>
        <pc:spChg chg="del">
          <ac:chgData name="magnus.widstrom@friluftsframjandet.se" userId="71798064-409a-40c2-8012-f2d8839c7d5e" providerId="ADAL" clId="{B50B208E-3EFC-4C25-97BE-DCDB4D6EC3BB}" dt="2021-03-01T18:48:39.102" v="18" actId="478"/>
          <ac:spMkLst>
            <pc:docMk/>
            <pc:sldMk cId="2010198787" sldId="273"/>
            <ac:spMk id="4" creationId="{00000000-0000-0000-0000-000000000000}"/>
          </ac:spMkLst>
        </pc:spChg>
        <pc:spChg chg="del">
          <ac:chgData name="magnus.widstrom@friluftsframjandet.se" userId="71798064-409a-40c2-8012-f2d8839c7d5e" providerId="ADAL" clId="{B50B208E-3EFC-4C25-97BE-DCDB4D6EC3BB}" dt="2021-03-01T18:48:27.462" v="15" actId="478"/>
          <ac:spMkLst>
            <pc:docMk/>
            <pc:sldMk cId="2010198787" sldId="273"/>
            <ac:spMk id="5" creationId="{00000000-0000-0000-0000-000000000000}"/>
          </ac:spMkLst>
        </pc:spChg>
        <pc:spChg chg="add del mod">
          <ac:chgData name="magnus.widstrom@friluftsframjandet.se" userId="71798064-409a-40c2-8012-f2d8839c7d5e" providerId="ADAL" clId="{B50B208E-3EFC-4C25-97BE-DCDB4D6EC3BB}" dt="2021-03-01T18:48:33.398" v="16" actId="478"/>
          <ac:spMkLst>
            <pc:docMk/>
            <pc:sldMk cId="2010198787" sldId="273"/>
            <ac:spMk id="6" creationId="{D44CDAAA-830E-4DCA-ADFA-006836155C9A}"/>
          </ac:spMkLst>
        </pc:spChg>
        <pc:spChg chg="add mod">
          <ac:chgData name="magnus.widstrom@friluftsframjandet.se" userId="71798064-409a-40c2-8012-f2d8839c7d5e" providerId="ADAL" clId="{B50B208E-3EFC-4C25-97BE-DCDB4D6EC3BB}" dt="2021-03-01T18:55:24.818" v="77" actId="20577"/>
          <ac:spMkLst>
            <pc:docMk/>
            <pc:sldMk cId="2010198787" sldId="273"/>
            <ac:spMk id="8" creationId="{50BE6E97-E3A5-4209-8CDB-D59DC56EE204}"/>
          </ac:spMkLst>
        </pc:spChg>
        <pc:spChg chg="add mod">
          <ac:chgData name="magnus.widstrom@friluftsframjandet.se" userId="71798064-409a-40c2-8012-f2d8839c7d5e" providerId="ADAL" clId="{B50B208E-3EFC-4C25-97BE-DCDB4D6EC3BB}" dt="2021-03-01T18:56:28.771" v="135" actId="1076"/>
          <ac:spMkLst>
            <pc:docMk/>
            <pc:sldMk cId="2010198787" sldId="273"/>
            <ac:spMk id="12" creationId="{0FA3379B-D220-46FE-B170-0B387EF66559}"/>
          </ac:spMkLst>
        </pc:spChg>
        <pc:spChg chg="add mod">
          <ac:chgData name="magnus.widstrom@friluftsframjandet.se" userId="71798064-409a-40c2-8012-f2d8839c7d5e" providerId="ADAL" clId="{B50B208E-3EFC-4C25-97BE-DCDB4D6EC3BB}" dt="2021-03-01T19:09:04.571" v="552" actId="20577"/>
          <ac:spMkLst>
            <pc:docMk/>
            <pc:sldMk cId="2010198787" sldId="273"/>
            <ac:spMk id="13" creationId="{7BBEE902-E85F-4762-969A-AF3D85446957}"/>
          </ac:spMkLst>
        </pc:spChg>
        <pc:spChg chg="add mod">
          <ac:chgData name="magnus.widstrom@friluftsframjandet.se" userId="71798064-409a-40c2-8012-f2d8839c7d5e" providerId="ADAL" clId="{B50B208E-3EFC-4C25-97BE-DCDB4D6EC3BB}" dt="2021-03-01T19:05:00.744" v="512" actId="1037"/>
          <ac:spMkLst>
            <pc:docMk/>
            <pc:sldMk cId="2010198787" sldId="273"/>
            <ac:spMk id="14" creationId="{A90A3A40-34AC-442E-882F-C67EA3185204}"/>
          </ac:spMkLst>
        </pc:spChg>
        <pc:spChg chg="add del mod">
          <ac:chgData name="magnus.widstrom@friluftsframjandet.se" userId="71798064-409a-40c2-8012-f2d8839c7d5e" providerId="ADAL" clId="{B50B208E-3EFC-4C25-97BE-DCDB4D6EC3BB}" dt="2021-03-01T19:06:35.474" v="515" actId="478"/>
          <ac:spMkLst>
            <pc:docMk/>
            <pc:sldMk cId="2010198787" sldId="273"/>
            <ac:spMk id="17" creationId="{140133D3-72B8-471F-97E2-75067CB85E4A}"/>
          </ac:spMkLst>
        </pc:spChg>
        <pc:spChg chg="add del mod">
          <ac:chgData name="magnus.widstrom@friluftsframjandet.se" userId="71798064-409a-40c2-8012-f2d8839c7d5e" providerId="ADAL" clId="{B50B208E-3EFC-4C25-97BE-DCDB4D6EC3BB}" dt="2021-03-01T19:07:02.968" v="518" actId="478"/>
          <ac:spMkLst>
            <pc:docMk/>
            <pc:sldMk cId="2010198787" sldId="273"/>
            <ac:spMk id="18" creationId="{E89C7E09-1FB0-42AB-9719-0F168F43742A}"/>
          </ac:spMkLst>
        </pc:spChg>
        <pc:spChg chg="add mod">
          <ac:chgData name="magnus.widstrom@friluftsframjandet.se" userId="71798064-409a-40c2-8012-f2d8839c7d5e" providerId="ADAL" clId="{B50B208E-3EFC-4C25-97BE-DCDB4D6EC3BB}" dt="2021-03-01T20:40:12.049" v="1865" actId="20577"/>
          <ac:spMkLst>
            <pc:docMk/>
            <pc:sldMk cId="2010198787" sldId="273"/>
            <ac:spMk id="21" creationId="{E99DFC1F-0319-4D07-947D-2D5C780FFF95}"/>
          </ac:spMkLst>
        </pc:spChg>
        <pc:spChg chg="add mod">
          <ac:chgData name="magnus.widstrom@friluftsframjandet.se" userId="71798064-409a-40c2-8012-f2d8839c7d5e" providerId="ADAL" clId="{B50B208E-3EFC-4C25-97BE-DCDB4D6EC3BB}" dt="2021-03-06T06:27:40.680" v="1900" actId="20577"/>
          <ac:spMkLst>
            <pc:docMk/>
            <pc:sldMk cId="2010198787" sldId="273"/>
            <ac:spMk id="22" creationId="{B6FA1043-5C0B-436B-8C4E-59E78CDEC564}"/>
          </ac:spMkLst>
        </pc:spChg>
        <pc:picChg chg="del">
          <ac:chgData name="magnus.widstrom@friluftsframjandet.se" userId="71798064-409a-40c2-8012-f2d8839c7d5e" providerId="ADAL" clId="{B50B208E-3EFC-4C25-97BE-DCDB4D6EC3BB}" dt="2021-03-01T18:48:35.157" v="17" actId="478"/>
          <ac:picMkLst>
            <pc:docMk/>
            <pc:sldMk cId="2010198787" sldId="273"/>
            <ac:picMk id="2" creationId="{00000000-0000-0000-0000-000000000000}"/>
          </ac:picMkLst>
        </pc:picChg>
        <pc:picChg chg="add mod">
          <ac:chgData name="magnus.widstrom@friluftsframjandet.se" userId="71798064-409a-40c2-8012-f2d8839c7d5e" providerId="ADAL" clId="{B50B208E-3EFC-4C25-97BE-DCDB4D6EC3BB}" dt="2021-03-01T18:56:46.728" v="138" actId="14100"/>
          <ac:picMkLst>
            <pc:docMk/>
            <pc:sldMk cId="2010198787" sldId="273"/>
            <ac:picMk id="9" creationId="{9A46FF9C-B1DC-4EAF-AE7A-0EDF312B7EAB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04:48.555" v="488" actId="1038"/>
          <ac:picMkLst>
            <pc:docMk/>
            <pc:sldMk cId="2010198787" sldId="273"/>
            <ac:picMk id="10" creationId="{54BE01D3-3B09-442E-BB4D-A435F535A6E9}"/>
          </ac:picMkLst>
        </pc:picChg>
        <pc:picChg chg="add mod">
          <ac:chgData name="magnus.widstrom@friluftsframjandet.se" userId="71798064-409a-40c2-8012-f2d8839c7d5e" providerId="ADAL" clId="{B50B208E-3EFC-4C25-97BE-DCDB4D6EC3BB}" dt="2021-03-01T18:56:33.825" v="136" actId="14100"/>
          <ac:picMkLst>
            <pc:docMk/>
            <pc:sldMk cId="2010198787" sldId="273"/>
            <ac:picMk id="11" creationId="{C4F0B9E9-520F-4F45-8E3F-230C6D29065A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04:48.555" v="488" actId="1038"/>
          <ac:picMkLst>
            <pc:docMk/>
            <pc:sldMk cId="2010198787" sldId="273"/>
            <ac:picMk id="15" creationId="{99CC2E0B-7BC2-4C26-96F5-42B835FF6BD8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40:26.896" v="1866" actId="14100"/>
          <ac:picMkLst>
            <pc:docMk/>
            <pc:sldMk cId="2010198787" sldId="273"/>
            <ac:picMk id="16" creationId="{005481E5-F5AF-417A-9054-DD79D550B0FA}"/>
          </ac:picMkLst>
        </pc:picChg>
        <pc:picChg chg="add mod modCrop">
          <ac:chgData name="magnus.widstrom@friluftsframjandet.se" userId="71798064-409a-40c2-8012-f2d8839c7d5e" providerId="ADAL" clId="{B50B208E-3EFC-4C25-97BE-DCDB4D6EC3BB}" dt="2021-03-01T19:08:31.871" v="528" actId="1076"/>
          <ac:picMkLst>
            <pc:docMk/>
            <pc:sldMk cId="2010198787" sldId="273"/>
            <ac:picMk id="20" creationId="{2EC2509C-1167-4BBC-9F2F-84A74F6B6581}"/>
          </ac:picMkLst>
        </pc:picChg>
      </pc:sldChg>
      <pc:sldChg chg="del">
        <pc:chgData name="magnus.widstrom@friluftsframjandet.se" userId="71798064-409a-40c2-8012-f2d8839c7d5e" providerId="ADAL" clId="{B50B208E-3EFC-4C25-97BE-DCDB4D6EC3BB}" dt="2021-03-01T18:48:02.018" v="9" actId="47"/>
        <pc:sldMkLst>
          <pc:docMk/>
          <pc:sldMk cId="497769106" sldId="274"/>
        </pc:sldMkLst>
      </pc:sldChg>
      <pc:sldChg chg="del">
        <pc:chgData name="magnus.widstrom@friluftsframjandet.se" userId="71798064-409a-40c2-8012-f2d8839c7d5e" providerId="ADAL" clId="{B50B208E-3EFC-4C25-97BE-DCDB4D6EC3BB}" dt="2021-03-01T18:47:58.815" v="6" actId="47"/>
        <pc:sldMkLst>
          <pc:docMk/>
          <pc:sldMk cId="642337677" sldId="275"/>
        </pc:sldMkLst>
      </pc:sldChg>
      <pc:sldChg chg="del">
        <pc:chgData name="magnus.widstrom@friluftsframjandet.se" userId="71798064-409a-40c2-8012-f2d8839c7d5e" providerId="ADAL" clId="{B50B208E-3EFC-4C25-97BE-DCDB4D6EC3BB}" dt="2021-03-01T19:39:23.627" v="1358" actId="47"/>
        <pc:sldMkLst>
          <pc:docMk/>
          <pc:sldMk cId="2974587959" sldId="280"/>
        </pc:sldMkLst>
      </pc:sldChg>
      <pc:sldChg chg="del">
        <pc:chgData name="magnus.widstrom@friluftsframjandet.se" userId="71798064-409a-40c2-8012-f2d8839c7d5e" providerId="ADAL" clId="{B50B208E-3EFC-4C25-97BE-DCDB4D6EC3BB}" dt="2021-03-01T18:48:03.525" v="11" actId="47"/>
        <pc:sldMkLst>
          <pc:docMk/>
          <pc:sldMk cId="1726984456" sldId="281"/>
        </pc:sldMkLst>
      </pc:sldChg>
      <pc:sldChg chg="addSp delSp modSp new mod ord modClrScheme chgLayout">
        <pc:chgData name="magnus.widstrom@friluftsframjandet.se" userId="71798064-409a-40c2-8012-f2d8839c7d5e" providerId="ADAL" clId="{B50B208E-3EFC-4C25-97BE-DCDB4D6EC3BB}" dt="2021-03-06T12:08:00.863" v="1910" actId="1037"/>
        <pc:sldMkLst>
          <pc:docMk/>
          <pc:sldMk cId="3844584622" sldId="281"/>
        </pc:sldMkLst>
        <pc:spChg chg="add del mod ord">
          <ac:chgData name="magnus.widstrom@friluftsframjandet.se" userId="71798064-409a-40c2-8012-f2d8839c7d5e" providerId="ADAL" clId="{B50B208E-3EFC-4C25-97BE-DCDB4D6EC3BB}" dt="2021-03-06T12:07:52.145" v="1908" actId="700"/>
          <ac:spMkLst>
            <pc:docMk/>
            <pc:sldMk cId="3844584622" sldId="281"/>
            <ac:spMk id="2" creationId="{7AD261BA-2F2F-4AF4-B00F-245E6197C022}"/>
          </ac:spMkLst>
        </pc:spChg>
        <pc:spChg chg="del mod">
          <ac:chgData name="magnus.widstrom@friluftsframjandet.se" userId="71798064-409a-40c2-8012-f2d8839c7d5e" providerId="ADAL" clId="{B50B208E-3EFC-4C25-97BE-DCDB4D6EC3BB}" dt="2021-03-01T20:03:53.068" v="1594" actId="478"/>
          <ac:spMkLst>
            <pc:docMk/>
            <pc:sldMk cId="3844584622" sldId="281"/>
            <ac:spMk id="2" creationId="{9F113F47-B398-46FF-88D2-03264624B4DA}"/>
          </ac:spMkLst>
        </pc:spChg>
        <pc:spChg chg="del mod">
          <ac:chgData name="magnus.widstrom@friluftsframjandet.se" userId="71798064-409a-40c2-8012-f2d8839c7d5e" providerId="ADAL" clId="{B50B208E-3EFC-4C25-97BE-DCDB4D6EC3BB}" dt="2021-03-01T20:03:53.068" v="1594" actId="478"/>
          <ac:spMkLst>
            <pc:docMk/>
            <pc:sldMk cId="3844584622" sldId="281"/>
            <ac:spMk id="3" creationId="{44CE746A-2071-425E-9A1B-2716FF3E19DB}"/>
          </ac:spMkLst>
        </pc:spChg>
        <pc:spChg chg="add del mod ord">
          <ac:chgData name="magnus.widstrom@friluftsframjandet.se" userId="71798064-409a-40c2-8012-f2d8839c7d5e" providerId="ADAL" clId="{B50B208E-3EFC-4C25-97BE-DCDB4D6EC3BB}" dt="2021-03-06T12:07:52.145" v="1908" actId="700"/>
          <ac:spMkLst>
            <pc:docMk/>
            <pc:sldMk cId="3844584622" sldId="281"/>
            <ac:spMk id="3" creationId="{4D3ED9FA-89E2-4201-A110-AFCAEF2D5122}"/>
          </ac:spMkLst>
        </pc:spChg>
        <pc:spChg chg="add del mod ord">
          <ac:chgData name="magnus.widstrom@friluftsframjandet.se" userId="71798064-409a-40c2-8012-f2d8839c7d5e" providerId="ADAL" clId="{B50B208E-3EFC-4C25-97BE-DCDB4D6EC3BB}" dt="2021-03-06T12:07:52.145" v="1908" actId="700"/>
          <ac:spMkLst>
            <pc:docMk/>
            <pc:sldMk cId="3844584622" sldId="281"/>
            <ac:spMk id="4" creationId="{CA285E05-E04A-4E23-8A81-8E9181ADBB2F}"/>
          </ac:spMkLst>
        </pc:spChg>
        <pc:spChg chg="add del mod">
          <ac:chgData name="magnus.widstrom@friluftsframjandet.se" userId="71798064-409a-40c2-8012-f2d8839c7d5e" providerId="ADAL" clId="{B50B208E-3EFC-4C25-97BE-DCDB4D6EC3BB}" dt="2021-03-01T20:22:53.721" v="1610" actId="478"/>
          <ac:spMkLst>
            <pc:docMk/>
            <pc:sldMk cId="3844584622" sldId="281"/>
            <ac:spMk id="244" creationId="{B0B511FC-9478-48EC-9883-F3D342F51903}"/>
          </ac:spMkLst>
        </pc:spChg>
        <pc:spChg chg="add mod">
          <ac:chgData name="magnus.widstrom@friluftsframjandet.se" userId="71798064-409a-40c2-8012-f2d8839c7d5e" providerId="ADAL" clId="{B50B208E-3EFC-4C25-97BE-DCDB4D6EC3BB}" dt="2021-03-01T19:43:04.849" v="1453" actId="20577"/>
          <ac:spMkLst>
            <pc:docMk/>
            <pc:sldMk cId="3844584622" sldId="281"/>
            <ac:spMk id="245" creationId="{1E7E526F-CC9E-46BB-B38B-2AB4690BA680}"/>
          </ac:spMkLst>
        </pc:spChg>
        <pc:spChg chg="add mod">
          <ac:chgData name="magnus.widstrom@friluftsframjandet.se" userId="71798064-409a-40c2-8012-f2d8839c7d5e" providerId="ADAL" clId="{B50B208E-3EFC-4C25-97BE-DCDB4D6EC3BB}" dt="2021-03-01T20:29:18.196" v="1759" actId="20577"/>
          <ac:spMkLst>
            <pc:docMk/>
            <pc:sldMk cId="3844584622" sldId="281"/>
            <ac:spMk id="248" creationId="{881D8030-46FE-4848-8940-7AF4FBAAD101}"/>
          </ac:spMkLst>
        </pc:sp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5" creationId="{396B6D6E-BC2B-4D22-86D0-E33494D5B33B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7" creationId="{9963B041-15E3-4681-AEEA-6A27DEBF8338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9" creationId="{09F68DAC-4280-4125-965E-B9471033CFE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11" creationId="{0C1D39E3-F2BC-4E96-B366-9F1B82AAA8F9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13" creationId="{D5ADE801-EBFA-420B-837C-2152CA2595DA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15" creationId="{6E4A7B23-AE6C-425F-9831-5F695C27AE7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23.637" v="1268" actId="478"/>
          <ac:picMkLst>
            <pc:docMk/>
            <pc:sldMk cId="3844584622" sldId="281"/>
            <ac:picMk id="17" creationId="{1CD8FB67-FC68-43F8-A1D6-2B7B627CBC16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19" creationId="{92607B7B-6B8B-470B-8124-8DCA7E1AFB38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0:48.514" v="676" actId="478"/>
          <ac:picMkLst>
            <pc:docMk/>
            <pc:sldMk cId="3844584622" sldId="281"/>
            <ac:picMk id="21" creationId="{84E5280A-4BB0-444F-8448-BD996676375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2:33.899" v="718" actId="21"/>
          <ac:picMkLst>
            <pc:docMk/>
            <pc:sldMk cId="3844584622" sldId="281"/>
            <ac:picMk id="23" creationId="{297745AA-62F5-465F-87B0-F0E676AFA5CA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9:42.729" v="971" actId="21"/>
          <ac:picMkLst>
            <pc:docMk/>
            <pc:sldMk cId="3844584622" sldId="281"/>
            <ac:picMk id="25" creationId="{BF07910F-88E8-4BBC-823E-E392045F0CF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9:42.729" v="971" actId="21"/>
          <ac:picMkLst>
            <pc:docMk/>
            <pc:sldMk cId="3844584622" sldId="281"/>
            <ac:picMk id="27" creationId="{5DE89144-88CE-467C-8A62-B649BD5D83C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9:42.729" v="971" actId="21"/>
          <ac:picMkLst>
            <pc:docMk/>
            <pc:sldMk cId="3844584622" sldId="281"/>
            <ac:picMk id="29" creationId="{FFF9373D-F904-4CE3-BA2C-DFB39E5E89F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9:13.084" v="1357" actId="478"/>
          <ac:picMkLst>
            <pc:docMk/>
            <pc:sldMk cId="3844584622" sldId="281"/>
            <ac:picMk id="31" creationId="{9BF87ADA-F624-4DAC-B6FB-1C0C536E39C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33" creationId="{2163C89B-1429-41D8-8343-362C26A9C1B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35" creationId="{4825BD1B-FA98-4FC1-B0F4-EBD8E4A9354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37" creationId="{BD06BEF6-EF91-446C-8435-F545EC9BC4E9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4:06.515" v="1103" actId="478"/>
          <ac:picMkLst>
            <pc:docMk/>
            <pc:sldMk cId="3844584622" sldId="281"/>
            <ac:picMk id="39" creationId="{897F9B93-405B-423B-897C-C46906C9E71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4:06.515" v="1103" actId="478"/>
          <ac:picMkLst>
            <pc:docMk/>
            <pc:sldMk cId="3844584622" sldId="281"/>
            <ac:picMk id="41" creationId="{3BCB5BE4-CCE7-494E-8CA4-E9E12A142D34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4:06.515" v="1103" actId="478"/>
          <ac:picMkLst>
            <pc:docMk/>
            <pc:sldMk cId="3844584622" sldId="281"/>
            <ac:picMk id="43" creationId="{3D1B8779-F0FF-4769-BB6C-860E9A95DE99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27:15.365" v="1651" actId="1076"/>
          <ac:picMkLst>
            <pc:docMk/>
            <pc:sldMk cId="3844584622" sldId="281"/>
            <ac:picMk id="45" creationId="{7AD346BD-B65B-47BA-BE44-D63959065DE7}"/>
          </ac:picMkLst>
        </pc:picChg>
        <pc:picChg chg="add mod">
          <ac:chgData name="magnus.widstrom@friluftsframjandet.se" userId="71798064-409a-40c2-8012-f2d8839c7d5e" providerId="ADAL" clId="{B50B208E-3EFC-4C25-97BE-DCDB4D6EC3BB}" dt="2021-03-06T06:29:10.467" v="1904" actId="1038"/>
          <ac:picMkLst>
            <pc:docMk/>
            <pc:sldMk cId="3844584622" sldId="281"/>
            <ac:picMk id="47" creationId="{827C1BF8-7552-493C-9632-64C0E4B11D61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20:22:44.830" v="1608" actId="478"/>
          <ac:picMkLst>
            <pc:docMk/>
            <pc:sldMk cId="3844584622" sldId="281"/>
            <ac:picMk id="49" creationId="{435DE0B8-7325-4095-A208-C548B36E2C6A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20:25:32.653" v="1638" actId="478"/>
          <ac:picMkLst>
            <pc:docMk/>
            <pc:sldMk cId="3844584622" sldId="281"/>
            <ac:picMk id="51" creationId="{5FCA4C67-5F65-4AA9-B14E-E802EFDD585A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0:48.514" v="676" actId="478"/>
          <ac:picMkLst>
            <pc:docMk/>
            <pc:sldMk cId="3844584622" sldId="281"/>
            <ac:picMk id="53" creationId="{B5B9868B-E043-47A1-97E5-01CB3472252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0:48.514" v="676" actId="478"/>
          <ac:picMkLst>
            <pc:docMk/>
            <pc:sldMk cId="3844584622" sldId="281"/>
            <ac:picMk id="55" creationId="{06DBDA72-4306-4C16-8450-DBB0554F5A4D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57" creationId="{45C0DA79-043A-422F-AD56-64CEB19C0C5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59" creationId="{61D41081-FC14-4F5B-9710-8DC23498E416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61" creationId="{EA66EA6A-4176-475E-97A5-72184DF0C81A}"/>
          </ac:picMkLst>
        </pc:picChg>
        <pc:picChg chg="del mod">
          <ac:chgData name="magnus.widstrom@friluftsframjandet.se" userId="71798064-409a-40c2-8012-f2d8839c7d5e" providerId="ADAL" clId="{B50B208E-3EFC-4C25-97BE-DCDB4D6EC3BB}" dt="2021-03-01T19:26:57.751" v="1104" actId="21"/>
          <ac:picMkLst>
            <pc:docMk/>
            <pc:sldMk cId="3844584622" sldId="281"/>
            <ac:picMk id="63" creationId="{898C900E-66B6-42BC-8D38-1840D9B1530D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65" creationId="{7038D744-31FE-434D-B837-09C95937AC34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67" creationId="{C42E6366-5208-4A87-BDA2-8AE5A5FE9993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69" creationId="{1050A423-E029-49EE-8BEA-E688B478F579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71" creationId="{FC82097E-49DC-4AEB-99B8-BADEEBCA1D6B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73" creationId="{C550662E-2EB5-4B52-8902-860B45A5E0C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75" creationId="{B6008071-94B6-4B56-84D9-78593C82721F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77" creationId="{BA1479FD-4CDC-4827-B804-F6695B56CC4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79" creationId="{EF012D4F-21C2-4694-B20A-3810535F34F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81" creationId="{BDF2E76E-3F1F-4527-9AC8-3EE84133848B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83" creationId="{3ACA8B77-168F-4B45-8527-62BA9BA176C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85" creationId="{85E7DDB7-ED8D-4C8A-8399-7A1E89606851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87" creationId="{C05E7EBA-B7DF-4342-8BA3-25B667967FB9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89" creationId="{689DABB7-094F-4FD8-BADC-D50102A345E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91" creationId="{23CDF4D8-EFA1-49E7-82ED-F4C20358C11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93" creationId="{01C19644-C7A3-48B3-BA41-47E0F78AD690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95" creationId="{213878A3-1C76-470E-876C-501CA6BC4851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97" creationId="{35C1B7C1-5498-4284-A09B-42DF607D35A7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99" creationId="{862EE135-780F-435B-A9BF-1ED7CF38739A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01" creationId="{E0F29B9E-C544-4124-BC24-380520303CD3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03" creationId="{7636BB40-1539-464F-9769-AF9FCC16940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05" creationId="{58D224C7-B98A-4691-91B2-8CFC82DE752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07" creationId="{E90DF38F-CEB2-4832-B7AE-E4AEA72FE987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09" creationId="{A13CCD64-3A1D-4C24-8B5B-B2538D17A726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11" creationId="{BB241BC6-EE3B-4AAE-B9B7-B67BF756E0BF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13" creationId="{3A51B179-4A9E-4334-A9C1-F9A4A2611260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15" creationId="{E5FB2E20-CB78-4783-B447-3989627D4ACF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17" creationId="{C525247D-CABA-421B-AEA6-53D2B52C001F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19" creationId="{F443BA6E-41A0-4761-8554-80055B8C2A63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21" creationId="{A417F9B6-77ED-4F3F-8F5A-4643C2EAA24A}"/>
          </ac:picMkLst>
        </pc:picChg>
        <pc:picChg chg="del mod">
          <ac:chgData name="magnus.widstrom@friluftsframjandet.se" userId="71798064-409a-40c2-8012-f2d8839c7d5e" providerId="ADAL" clId="{B50B208E-3EFC-4C25-97BE-DCDB4D6EC3BB}" dt="2021-03-01T19:01:34.802" v="352"/>
          <ac:picMkLst>
            <pc:docMk/>
            <pc:sldMk cId="3844584622" sldId="281"/>
            <ac:picMk id="123" creationId="{4FEF0882-828A-484D-B006-10A0027CA25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25" creationId="{8CE21F32-3A2B-4B5D-A74F-8C1C3B806A5A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27" creationId="{8A116FD9-6C36-4433-A979-B516BFC9679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29" creationId="{7E1618A8-DC33-43C0-9F5B-63F56414B6F6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31" creationId="{8C29D556-0BE3-42E5-B1EF-1C34C88B38B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33" creationId="{432A00BB-84EE-466B-9898-E7559D63E29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35" creationId="{ED160132-38F8-4285-B831-E0427DE0A5C7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37" creationId="{D5F143DB-3E2D-4AB5-8241-1C5D4351465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39" creationId="{C3FE6029-B36B-452A-966D-9A6927AA9DA3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41" creationId="{5F0DF55C-BFF1-43BF-AF5A-C1AC0543AAE4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43" creationId="{59B40DEB-FC34-4F00-B55E-5E8765955349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45" creationId="{C3819D0F-3AC0-49DC-98D8-0DD05E7ABD2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47" creationId="{E32FD15C-031B-4275-977C-80167C577BB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49" creationId="{4486B186-0905-4190-B34A-B5875BDCFDB6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51" creationId="{FBBB2DE4-B9EC-4653-AF38-49B8C7C4AEBB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53" creationId="{5B417ACE-65F1-4B54-8700-7BCC5AF64CE1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55" creationId="{03991F51-AD41-41CD-BC3F-EC8D050FB88F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57" creationId="{CFC8B3F5-9366-4F0E-A401-21629D15D076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59" creationId="{36D2E13D-EEAB-426A-A0C8-4592CC1D4CD3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61" creationId="{239EB8CF-6EA2-4BB2-9535-2F83CF3B6238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63" creationId="{DFF81AA8-2BD6-4D22-9280-5FDC4A10B5E9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65" creationId="{8A35037F-8FA9-45EF-B1D8-C76F00A5BF7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67" creationId="{D87F174C-D0B8-4F30-A04E-6C8831973A41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69" creationId="{38D2ABF3-2991-45FF-B7A2-575C6D689A39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71" creationId="{09EAA8EA-6686-461F-882E-7F64A878AD0A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73" creationId="{CB8F4B75-9BA3-4D30-81BE-053A9DE333B7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75" creationId="{42526E52-50D8-40CA-9765-59AD28585C77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77" creationId="{FCBD30E4-2E1C-4788-AB55-8ABCF3C79E30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79" creationId="{D412208D-D17C-41F9-B752-FE2B1AE0D0E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81" creationId="{B48A9686-F9B1-49DB-930E-CE951D8DE66B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1:48.036" v="391"/>
          <ac:picMkLst>
            <pc:docMk/>
            <pc:sldMk cId="3844584622" sldId="281"/>
            <ac:picMk id="183" creationId="{D00DDB0B-1D6D-466D-AEEA-BAAC043E7570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3:55.804" v="462" actId="478"/>
          <ac:picMkLst>
            <pc:docMk/>
            <pc:sldMk cId="3844584622" sldId="281"/>
            <ac:picMk id="185" creationId="{19C74FD1-5F7A-441E-80AD-84D52050E16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04:04.116" v="463" actId="478"/>
          <ac:picMkLst>
            <pc:docMk/>
            <pc:sldMk cId="3844584622" sldId="281"/>
            <ac:picMk id="187" creationId="{4FC3056D-1CFD-470B-A0DB-83D2CAF0EF7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0:48.514" v="676" actId="478"/>
          <ac:picMkLst>
            <pc:docMk/>
            <pc:sldMk cId="3844584622" sldId="281"/>
            <ac:picMk id="189" creationId="{4A52F490-8486-4E7F-99C3-A93CC24519D1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0:52.670" v="677" actId="478"/>
          <ac:picMkLst>
            <pc:docMk/>
            <pc:sldMk cId="3844584622" sldId="281"/>
            <ac:picMk id="191" creationId="{EAA0E6BC-2C41-43AA-9F0E-A5EE070CD04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0:54.354" v="678" actId="478"/>
          <ac:picMkLst>
            <pc:docMk/>
            <pc:sldMk cId="3844584622" sldId="281"/>
            <ac:picMk id="193" creationId="{7F66F947-2C88-45E0-85E6-2F3B46D55FCF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0:52.670" v="677" actId="478"/>
          <ac:picMkLst>
            <pc:docMk/>
            <pc:sldMk cId="3844584622" sldId="281"/>
            <ac:picMk id="195" creationId="{08426F22-DA6F-4503-8C61-7AE4BB6773BD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10:52.670" v="677" actId="478"/>
          <ac:picMkLst>
            <pc:docMk/>
            <pc:sldMk cId="3844584622" sldId="281"/>
            <ac:picMk id="197" creationId="{55B2B443-4975-4146-B02F-62DC36711689}"/>
          </ac:picMkLst>
        </pc:picChg>
        <pc:picChg chg="add mod">
          <ac:chgData name="magnus.widstrom@friluftsframjandet.se" userId="71798064-409a-40c2-8012-f2d8839c7d5e" providerId="ADAL" clId="{B50B208E-3EFC-4C25-97BE-DCDB4D6EC3BB}" dt="2021-03-06T12:08:00.863" v="1910" actId="1037"/>
          <ac:picMkLst>
            <pc:docMk/>
            <pc:sldMk cId="3844584622" sldId="281"/>
            <ac:picMk id="199" creationId="{310AB66B-B765-43A8-8D2D-ECC08CA4D1C4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27:15.365" v="1651" actId="1076"/>
          <ac:picMkLst>
            <pc:docMk/>
            <pc:sldMk cId="3844584622" sldId="281"/>
            <ac:picMk id="201" creationId="{F4CAE905-D9DF-49CC-B29A-81BDDC28F059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20:25:44.337" v="1640" actId="478"/>
          <ac:picMkLst>
            <pc:docMk/>
            <pc:sldMk cId="3844584622" sldId="281"/>
            <ac:picMk id="203" creationId="{E79F5F26-C470-41B3-A47B-A7B01FF89616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38:34.592" v="1825" actId="1076"/>
          <ac:picMkLst>
            <pc:docMk/>
            <pc:sldMk cId="3844584622" sldId="281"/>
            <ac:picMk id="205" creationId="{7D5B165D-414D-48D0-B040-06FA551BE6EB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27:15.365" v="1651" actId="1076"/>
          <ac:picMkLst>
            <pc:docMk/>
            <pc:sldMk cId="3844584622" sldId="281"/>
            <ac:picMk id="207" creationId="{421DA6E1-F5A7-40B1-AEE2-00C3A7126623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09" creationId="{067B7F76-12E3-40FB-95C0-F75AE932FFE7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11" creationId="{307D2141-8A3E-40DE-ADA9-14D768D2E22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13" creationId="{0B7BFEE7-72E6-49BD-9A83-0150D7ED0B9F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15" creationId="{885ADBF4-18C5-402D-A24F-CFA573CA8D7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17" creationId="{58B8ABC2-4C7E-43E8-B4E9-A76169DBA9F3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19" creationId="{A8EC8C6C-027B-45FB-8A80-8D4C53818AA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21" creationId="{5643D9FF-538E-4C52-8939-50DBC6EB912D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23" creationId="{7B5A9AE2-0DFF-40DC-B51D-51C5903B94FB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25" creationId="{88869964-4A96-4AAD-8A91-7D25E394D66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27" creationId="{9A32FCB4-A8A1-4CCC-93B8-F1B3A091A01B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29" creationId="{CE8093C1-EA53-4ED0-A673-5C9D3F1AAFB3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31" creationId="{907BCAA2-1919-4C4B-982A-C1A072346C5A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33:44.377" v="1269" actId="21"/>
          <ac:picMkLst>
            <pc:docMk/>
            <pc:sldMk cId="3844584622" sldId="281"/>
            <ac:picMk id="233" creationId="{55DD0339-7FE6-4529-8B9D-9206E7FE3CDE}"/>
          </ac:picMkLst>
        </pc:picChg>
        <pc:picChg chg="add mod modCrop">
          <ac:chgData name="magnus.widstrom@friluftsframjandet.se" userId="71798064-409a-40c2-8012-f2d8839c7d5e" providerId="ADAL" clId="{B50B208E-3EFC-4C25-97BE-DCDB4D6EC3BB}" dt="2021-03-01T20:38:34.592" v="1825" actId="1076"/>
          <ac:picMkLst>
            <pc:docMk/>
            <pc:sldMk cId="3844584622" sldId="281"/>
            <ac:picMk id="235" creationId="{550ABE71-E74A-4B2A-9B46-10408715C936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38:34.592" v="1825" actId="1076"/>
          <ac:picMkLst>
            <pc:docMk/>
            <pc:sldMk cId="3844584622" sldId="281"/>
            <ac:picMk id="237" creationId="{2126C0AA-7654-4ADF-9923-1119284E67C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20:25:30.173" v="1637" actId="478"/>
          <ac:picMkLst>
            <pc:docMk/>
            <pc:sldMk cId="3844584622" sldId="281"/>
            <ac:picMk id="239" creationId="{C5E2753F-3C1E-4F34-B634-5F2DE9C234A7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20:25:35.274" v="1639" actId="478"/>
          <ac:picMkLst>
            <pc:docMk/>
            <pc:sldMk cId="3844584622" sldId="281"/>
            <ac:picMk id="241" creationId="{1EFF9893-15B7-4E21-8A3E-3835DCA4B752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38:34.592" v="1825" actId="1076"/>
          <ac:picMkLst>
            <pc:docMk/>
            <pc:sldMk cId="3844584622" sldId="281"/>
            <ac:picMk id="243" creationId="{ED1A927B-76D5-4483-BCD4-EAB1308EBA50}"/>
          </ac:picMkLst>
        </pc:picChg>
        <pc:picChg chg="add mod modCrop">
          <ac:chgData name="magnus.widstrom@friluftsframjandet.se" userId="71798064-409a-40c2-8012-f2d8839c7d5e" providerId="ADAL" clId="{B50B208E-3EFC-4C25-97BE-DCDB4D6EC3BB}" dt="2021-03-01T20:38:34.592" v="1825" actId="1076"/>
          <ac:picMkLst>
            <pc:docMk/>
            <pc:sldMk cId="3844584622" sldId="281"/>
            <ac:picMk id="247" creationId="{545BAB5F-3276-4697-A2C4-D3197C5028AB}"/>
          </ac:picMkLst>
        </pc:picChg>
      </pc:sldChg>
      <pc:sldChg chg="del">
        <pc:chgData name="magnus.widstrom@friluftsframjandet.se" userId="71798064-409a-40c2-8012-f2d8839c7d5e" providerId="ADAL" clId="{B50B208E-3EFC-4C25-97BE-DCDB4D6EC3BB}" dt="2021-03-01T18:48:11.130" v="14" actId="47"/>
        <pc:sldMkLst>
          <pc:docMk/>
          <pc:sldMk cId="866647469" sldId="282"/>
        </pc:sldMkLst>
      </pc:sldChg>
      <pc:sldChg chg="new del">
        <pc:chgData name="magnus.widstrom@friluftsframjandet.se" userId="71798064-409a-40c2-8012-f2d8839c7d5e" providerId="ADAL" clId="{B50B208E-3EFC-4C25-97BE-DCDB4D6EC3BB}" dt="2021-03-01T19:11:06.312" v="680" actId="47"/>
        <pc:sldMkLst>
          <pc:docMk/>
          <pc:sldMk cId="2730054552" sldId="282"/>
        </pc:sldMkLst>
      </pc:sldChg>
      <pc:sldChg chg="addSp delSp modSp add mod">
        <pc:chgData name="magnus.widstrom@friluftsframjandet.se" userId="71798064-409a-40c2-8012-f2d8839c7d5e" providerId="ADAL" clId="{B50B208E-3EFC-4C25-97BE-DCDB4D6EC3BB}" dt="2021-03-01T20:42:20.110" v="1873" actId="20577"/>
        <pc:sldMkLst>
          <pc:docMk/>
          <pc:sldMk cId="2764038062" sldId="282"/>
        </pc:sldMkLst>
        <pc:spChg chg="mod">
          <ac:chgData name="magnus.widstrom@friluftsframjandet.se" userId="71798064-409a-40c2-8012-f2d8839c7d5e" providerId="ADAL" clId="{B50B208E-3EFC-4C25-97BE-DCDB4D6EC3BB}" dt="2021-03-01T19:11:28.967" v="709" actId="20577"/>
          <ac:spMkLst>
            <pc:docMk/>
            <pc:sldMk cId="2764038062" sldId="282"/>
            <ac:spMk id="8" creationId="{50BE6E97-E3A5-4209-8CDB-D59DC56EE204}"/>
          </ac:spMkLst>
        </pc:spChg>
        <pc:spChg chg="del">
          <ac:chgData name="magnus.widstrom@friluftsframjandet.se" userId="71798064-409a-40c2-8012-f2d8839c7d5e" providerId="ADAL" clId="{B50B208E-3EFC-4C25-97BE-DCDB4D6EC3BB}" dt="2021-03-01T19:11:46.519" v="715" actId="478"/>
          <ac:spMkLst>
            <pc:docMk/>
            <pc:sldMk cId="2764038062" sldId="282"/>
            <ac:spMk id="12" creationId="{0FA3379B-D220-46FE-B170-0B387EF66559}"/>
          </ac:spMkLst>
        </pc:spChg>
        <pc:spChg chg="del mod">
          <ac:chgData name="magnus.widstrom@friluftsframjandet.se" userId="71798064-409a-40c2-8012-f2d8839c7d5e" providerId="ADAL" clId="{B50B208E-3EFC-4C25-97BE-DCDB4D6EC3BB}" dt="2021-03-01T19:12:40.912" v="720" actId="478"/>
          <ac:spMkLst>
            <pc:docMk/>
            <pc:sldMk cId="2764038062" sldId="282"/>
            <ac:spMk id="13" creationId="{7BBEE902-E85F-4762-969A-AF3D85446957}"/>
          </ac:spMkLst>
        </pc:spChg>
        <pc:spChg chg="del">
          <ac:chgData name="magnus.widstrom@friluftsframjandet.se" userId="71798064-409a-40c2-8012-f2d8839c7d5e" providerId="ADAL" clId="{B50B208E-3EFC-4C25-97BE-DCDB4D6EC3BB}" dt="2021-03-01T19:11:43.528" v="714" actId="478"/>
          <ac:spMkLst>
            <pc:docMk/>
            <pc:sldMk cId="2764038062" sldId="282"/>
            <ac:spMk id="14" creationId="{A90A3A40-34AC-442E-882F-C67EA3185204}"/>
          </ac:spMkLst>
        </pc:spChg>
        <pc:spChg chg="del">
          <ac:chgData name="magnus.widstrom@friluftsframjandet.se" userId="71798064-409a-40c2-8012-f2d8839c7d5e" providerId="ADAL" clId="{B50B208E-3EFC-4C25-97BE-DCDB4D6EC3BB}" dt="2021-03-01T19:11:51.118" v="717" actId="478"/>
          <ac:spMkLst>
            <pc:docMk/>
            <pc:sldMk cId="2764038062" sldId="282"/>
            <ac:spMk id="21" creationId="{E99DFC1F-0319-4D07-947D-2D5C780FFF95}"/>
          </ac:spMkLst>
        </pc:spChg>
        <pc:spChg chg="mod">
          <ac:chgData name="magnus.widstrom@friluftsframjandet.se" userId="71798064-409a-40c2-8012-f2d8839c7d5e" providerId="ADAL" clId="{B50B208E-3EFC-4C25-97BE-DCDB4D6EC3BB}" dt="2021-03-01T20:42:20.110" v="1873" actId="20577"/>
          <ac:spMkLst>
            <pc:docMk/>
            <pc:sldMk cId="2764038062" sldId="282"/>
            <ac:spMk id="22" creationId="{B6FA1043-5C0B-436B-8C4E-59E78CDEC564}"/>
          </ac:spMkLst>
        </pc:spChg>
        <pc:picChg chg="del">
          <ac:chgData name="magnus.widstrom@friluftsframjandet.se" userId="71798064-409a-40c2-8012-f2d8839c7d5e" providerId="ADAL" clId="{B50B208E-3EFC-4C25-97BE-DCDB4D6EC3BB}" dt="2021-03-01T19:11:14.344" v="682" actId="478"/>
          <ac:picMkLst>
            <pc:docMk/>
            <pc:sldMk cId="2764038062" sldId="282"/>
            <ac:picMk id="9" creationId="{9A46FF9C-B1DC-4EAF-AE7A-0EDF312B7EAB}"/>
          </ac:picMkLst>
        </pc:picChg>
        <pc:picChg chg="del">
          <ac:chgData name="magnus.widstrom@friluftsframjandet.se" userId="71798064-409a-40c2-8012-f2d8839c7d5e" providerId="ADAL" clId="{B50B208E-3EFC-4C25-97BE-DCDB4D6EC3BB}" dt="2021-03-01T19:11:37.295" v="711" actId="478"/>
          <ac:picMkLst>
            <pc:docMk/>
            <pc:sldMk cId="2764038062" sldId="282"/>
            <ac:picMk id="10" creationId="{54BE01D3-3B09-442E-BB4D-A435F535A6E9}"/>
          </ac:picMkLst>
        </pc:picChg>
        <pc:picChg chg="del">
          <ac:chgData name="magnus.widstrom@friluftsframjandet.se" userId="71798064-409a-40c2-8012-f2d8839c7d5e" providerId="ADAL" clId="{B50B208E-3EFC-4C25-97BE-DCDB4D6EC3BB}" dt="2021-03-01T19:11:31.098" v="710" actId="478"/>
          <ac:picMkLst>
            <pc:docMk/>
            <pc:sldMk cId="2764038062" sldId="282"/>
            <ac:picMk id="11" creationId="{C4F0B9E9-520F-4F45-8E3F-230C6D29065A}"/>
          </ac:picMkLst>
        </pc:picChg>
        <pc:picChg chg="del">
          <ac:chgData name="magnus.widstrom@friluftsframjandet.se" userId="71798064-409a-40c2-8012-f2d8839c7d5e" providerId="ADAL" clId="{B50B208E-3EFC-4C25-97BE-DCDB4D6EC3BB}" dt="2021-03-01T19:11:38.567" v="712" actId="478"/>
          <ac:picMkLst>
            <pc:docMk/>
            <pc:sldMk cId="2764038062" sldId="282"/>
            <ac:picMk id="15" creationId="{99CC2E0B-7BC2-4C26-96F5-42B835FF6BD8}"/>
          </ac:picMkLst>
        </pc:picChg>
        <pc:picChg chg="del">
          <ac:chgData name="magnus.widstrom@friluftsframjandet.se" userId="71798064-409a-40c2-8012-f2d8839c7d5e" providerId="ADAL" clId="{B50B208E-3EFC-4C25-97BE-DCDB4D6EC3BB}" dt="2021-03-01T19:11:40.038" v="713" actId="478"/>
          <ac:picMkLst>
            <pc:docMk/>
            <pc:sldMk cId="2764038062" sldId="282"/>
            <ac:picMk id="16" creationId="{005481E5-F5AF-417A-9054-DD79D550B0FA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12:51.452" v="724" actId="1076"/>
          <ac:picMkLst>
            <pc:docMk/>
            <pc:sldMk cId="2764038062" sldId="282"/>
            <ac:picMk id="17" creationId="{DED37FD0-5969-4D40-9963-B482353128D7}"/>
          </ac:picMkLst>
        </pc:picChg>
        <pc:picChg chg="del">
          <ac:chgData name="magnus.widstrom@friluftsframjandet.se" userId="71798064-409a-40c2-8012-f2d8839c7d5e" providerId="ADAL" clId="{B50B208E-3EFC-4C25-97BE-DCDB4D6EC3BB}" dt="2021-03-01T19:11:48.594" v="716" actId="478"/>
          <ac:picMkLst>
            <pc:docMk/>
            <pc:sldMk cId="2764038062" sldId="282"/>
            <ac:picMk id="20" creationId="{2EC2509C-1167-4BBC-9F2F-84A74F6B6581}"/>
          </ac:picMkLst>
        </pc:picChg>
      </pc:sldChg>
      <pc:sldChg chg="addSp delSp modSp add mod ord">
        <pc:chgData name="magnus.widstrom@friluftsframjandet.se" userId="71798064-409a-40c2-8012-f2d8839c7d5e" providerId="ADAL" clId="{B50B208E-3EFC-4C25-97BE-DCDB4D6EC3BB}" dt="2021-03-01T19:41:36.931" v="1415"/>
        <pc:sldMkLst>
          <pc:docMk/>
          <pc:sldMk cId="176659443" sldId="283"/>
        </pc:sldMkLst>
        <pc:spChg chg="add mod">
          <ac:chgData name="magnus.widstrom@friluftsframjandet.se" userId="71798064-409a-40c2-8012-f2d8839c7d5e" providerId="ADAL" clId="{B50B208E-3EFC-4C25-97BE-DCDB4D6EC3BB}" dt="2021-03-01T19:19:27.169" v="970" actId="20577"/>
          <ac:spMkLst>
            <pc:docMk/>
            <pc:sldMk cId="176659443" sldId="283"/>
            <ac:spMk id="7" creationId="{E5C688BC-F0D8-455D-B673-C7CF22591A18}"/>
          </ac:spMkLst>
        </pc:spChg>
        <pc:spChg chg="mod">
          <ac:chgData name="magnus.widstrom@friluftsframjandet.se" userId="71798064-409a-40c2-8012-f2d8839c7d5e" providerId="ADAL" clId="{B50B208E-3EFC-4C25-97BE-DCDB4D6EC3BB}" dt="2021-03-01T19:17:33.814" v="903" actId="20577"/>
          <ac:spMkLst>
            <pc:docMk/>
            <pc:sldMk cId="176659443" sldId="283"/>
            <ac:spMk id="8" creationId="{50BE6E97-E3A5-4209-8CDB-D59DC56EE204}"/>
          </ac:spMkLst>
        </pc:spChg>
        <pc:spChg chg="add mod">
          <ac:chgData name="magnus.widstrom@friluftsframjandet.se" userId="71798064-409a-40c2-8012-f2d8839c7d5e" providerId="ADAL" clId="{B50B208E-3EFC-4C25-97BE-DCDB4D6EC3BB}" dt="2021-03-01T19:20:37.530" v="1021" actId="20577"/>
          <ac:spMkLst>
            <pc:docMk/>
            <pc:sldMk cId="176659443" sldId="283"/>
            <ac:spMk id="12" creationId="{A499A44B-E0DA-4B69-A09E-288EDE790E2C}"/>
          </ac:spMkLst>
        </pc:spChg>
        <pc:spChg chg="del">
          <ac:chgData name="magnus.widstrom@friluftsframjandet.se" userId="71798064-409a-40c2-8012-f2d8839c7d5e" providerId="ADAL" clId="{B50B208E-3EFC-4C25-97BE-DCDB4D6EC3BB}" dt="2021-03-01T19:17:42.159" v="904" actId="478"/>
          <ac:spMkLst>
            <pc:docMk/>
            <pc:sldMk cId="176659443" sldId="283"/>
            <ac:spMk id="22" creationId="{B6FA1043-5C0B-436B-8C4E-59E78CDEC564}"/>
          </ac:spMkLst>
        </pc:spChg>
        <pc:picChg chg="add mod">
          <ac:chgData name="magnus.widstrom@friluftsframjandet.se" userId="71798064-409a-40c2-8012-f2d8839c7d5e" providerId="ADAL" clId="{B50B208E-3EFC-4C25-97BE-DCDB4D6EC3BB}" dt="2021-03-01T19:19:07.680" v="913" actId="1076"/>
          <ac:picMkLst>
            <pc:docMk/>
            <pc:sldMk cId="176659443" sldId="283"/>
            <ac:picMk id="3" creationId="{C01049C1-30C9-45DA-9E7B-1320FBA0E67E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19:53.941" v="974" actId="1076"/>
          <ac:picMkLst>
            <pc:docMk/>
            <pc:sldMk cId="176659443" sldId="283"/>
            <ac:picMk id="9" creationId="{E9F27EC4-BC9F-4D14-BC5C-3708468FB5A5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19:56.646" v="975" actId="1076"/>
          <ac:picMkLst>
            <pc:docMk/>
            <pc:sldMk cId="176659443" sldId="283"/>
            <ac:picMk id="10" creationId="{C2C767CA-A5BB-435B-A7E5-B8461D51937C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20:02.439" v="976" actId="1076"/>
          <ac:picMkLst>
            <pc:docMk/>
            <pc:sldMk cId="176659443" sldId="283"/>
            <ac:picMk id="11" creationId="{045D9040-3066-43D5-B986-DACCD0AE8D70}"/>
          </ac:picMkLst>
        </pc:picChg>
        <pc:picChg chg="del">
          <ac:chgData name="magnus.widstrom@friluftsframjandet.se" userId="71798064-409a-40c2-8012-f2d8839c7d5e" providerId="ADAL" clId="{B50B208E-3EFC-4C25-97BE-DCDB4D6EC3BB}" dt="2021-03-01T19:17:44.226" v="905" actId="478"/>
          <ac:picMkLst>
            <pc:docMk/>
            <pc:sldMk cId="176659443" sldId="283"/>
            <ac:picMk id="17" creationId="{DED37FD0-5969-4D40-9963-B482353128D7}"/>
          </ac:picMkLst>
        </pc:picChg>
      </pc:sldChg>
      <pc:sldChg chg="addSp delSp modSp new mod">
        <pc:chgData name="magnus.widstrom@friluftsframjandet.se" userId="71798064-409a-40c2-8012-f2d8839c7d5e" providerId="ADAL" clId="{B50B208E-3EFC-4C25-97BE-DCDB4D6EC3BB}" dt="2021-03-01T19:40:16.244" v="1373"/>
        <pc:sldMkLst>
          <pc:docMk/>
          <pc:sldMk cId="423227921" sldId="284"/>
        </pc:sldMkLst>
        <pc:spChg chg="del">
          <ac:chgData name="magnus.widstrom@friluftsframjandet.se" userId="71798064-409a-40c2-8012-f2d8839c7d5e" providerId="ADAL" clId="{B50B208E-3EFC-4C25-97BE-DCDB4D6EC3BB}" dt="2021-03-01T19:22:00.513" v="1048" actId="478"/>
          <ac:spMkLst>
            <pc:docMk/>
            <pc:sldMk cId="423227921" sldId="284"/>
            <ac:spMk id="2" creationId="{37585BD7-6C8F-425E-8CC0-D0DE74F52525}"/>
          </ac:spMkLst>
        </pc:spChg>
        <pc:spChg chg="del">
          <ac:chgData name="magnus.widstrom@friluftsframjandet.se" userId="71798064-409a-40c2-8012-f2d8839c7d5e" providerId="ADAL" clId="{B50B208E-3EFC-4C25-97BE-DCDB4D6EC3BB}" dt="2021-03-01T19:21:44.983" v="1026" actId="478"/>
          <ac:spMkLst>
            <pc:docMk/>
            <pc:sldMk cId="423227921" sldId="284"/>
            <ac:spMk id="3" creationId="{B64C017B-07C1-40CD-9B5B-A82A956A69F8}"/>
          </ac:spMkLst>
        </pc:spChg>
        <pc:spChg chg="add mod">
          <ac:chgData name="magnus.widstrom@friluftsframjandet.se" userId="71798064-409a-40c2-8012-f2d8839c7d5e" providerId="ADAL" clId="{B50B208E-3EFC-4C25-97BE-DCDB4D6EC3BB}" dt="2021-03-01T19:40:16.244" v="1373"/>
          <ac:spMkLst>
            <pc:docMk/>
            <pc:sldMk cId="423227921" sldId="284"/>
            <ac:spMk id="7" creationId="{0EE5270A-F8B4-4D9A-8F5A-BBE6214EEF43}"/>
          </ac:spMkLst>
        </pc:spChg>
        <pc:spChg chg="add mod">
          <ac:chgData name="magnus.widstrom@friluftsframjandet.se" userId="71798064-409a-40c2-8012-f2d8839c7d5e" providerId="ADAL" clId="{B50B208E-3EFC-4C25-97BE-DCDB4D6EC3BB}" dt="2021-03-01T19:23:16.946" v="1075" actId="1076"/>
          <ac:spMkLst>
            <pc:docMk/>
            <pc:sldMk cId="423227921" sldId="284"/>
            <ac:spMk id="8" creationId="{B64DF9E5-129B-4EBD-A9C7-F946CEF41D07}"/>
          </ac:spMkLst>
        </pc:spChg>
        <pc:picChg chg="add mod">
          <ac:chgData name="magnus.widstrom@friluftsframjandet.se" userId="71798064-409a-40c2-8012-f2d8839c7d5e" providerId="ADAL" clId="{B50B208E-3EFC-4C25-97BE-DCDB4D6EC3BB}" dt="2021-03-01T19:22:20.230" v="1053" actId="1076"/>
          <ac:picMkLst>
            <pc:docMk/>
            <pc:sldMk cId="423227921" sldId="284"/>
            <ac:picMk id="4" creationId="{0CB481E1-63A8-4D98-B950-DA6F60E72B8A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22:25.359" v="1054" actId="1076"/>
          <ac:picMkLst>
            <pc:docMk/>
            <pc:sldMk cId="423227921" sldId="284"/>
            <ac:picMk id="5" creationId="{6B5FD3EB-8C46-4C0D-81C9-A976B6FAA29E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22:39.497" v="1057" actId="1076"/>
          <ac:picMkLst>
            <pc:docMk/>
            <pc:sldMk cId="423227921" sldId="284"/>
            <ac:picMk id="6" creationId="{C94B55A2-13DD-4274-8A46-42909E254EF0}"/>
          </ac:picMkLst>
        </pc:picChg>
      </pc:sldChg>
      <pc:sldChg chg="del">
        <pc:chgData name="magnus.widstrom@friluftsframjandet.se" userId="71798064-409a-40c2-8012-f2d8839c7d5e" providerId="ADAL" clId="{B50B208E-3EFC-4C25-97BE-DCDB4D6EC3BB}" dt="2021-03-01T18:47:55.213" v="2" actId="47"/>
        <pc:sldMkLst>
          <pc:docMk/>
          <pc:sldMk cId="3622138126" sldId="284"/>
        </pc:sldMkLst>
      </pc:sldChg>
      <pc:sldChg chg="del">
        <pc:chgData name="magnus.widstrom@friluftsframjandet.se" userId="71798064-409a-40c2-8012-f2d8839c7d5e" providerId="ADAL" clId="{B50B208E-3EFC-4C25-97BE-DCDB4D6EC3BB}" dt="2021-03-01T18:47:51.255" v="1" actId="47"/>
        <pc:sldMkLst>
          <pc:docMk/>
          <pc:sldMk cId="676873389" sldId="285"/>
        </pc:sldMkLst>
      </pc:sldChg>
      <pc:sldChg chg="addSp delSp modSp add mod">
        <pc:chgData name="magnus.widstrom@friluftsframjandet.se" userId="71798064-409a-40c2-8012-f2d8839c7d5e" providerId="ADAL" clId="{B50B208E-3EFC-4C25-97BE-DCDB4D6EC3BB}" dt="2021-03-01T19:32:44.595" v="1261" actId="1038"/>
        <pc:sldMkLst>
          <pc:docMk/>
          <pc:sldMk cId="1257877441" sldId="285"/>
        </pc:sldMkLst>
        <pc:spChg chg="mod">
          <ac:chgData name="magnus.widstrom@friluftsframjandet.se" userId="71798064-409a-40c2-8012-f2d8839c7d5e" providerId="ADAL" clId="{B50B208E-3EFC-4C25-97BE-DCDB4D6EC3BB}" dt="2021-03-01T19:23:37.750" v="1096" actId="20577"/>
          <ac:spMkLst>
            <pc:docMk/>
            <pc:sldMk cId="1257877441" sldId="285"/>
            <ac:spMk id="7" creationId="{0EE5270A-F8B4-4D9A-8F5A-BBE6214EEF43}"/>
          </ac:spMkLst>
        </pc:spChg>
        <pc:spChg chg="mod">
          <ac:chgData name="magnus.widstrom@friluftsframjandet.se" userId="71798064-409a-40c2-8012-f2d8839c7d5e" providerId="ADAL" clId="{B50B208E-3EFC-4C25-97BE-DCDB4D6EC3BB}" dt="2021-03-01T19:32:36.290" v="1240" actId="1036"/>
          <ac:spMkLst>
            <pc:docMk/>
            <pc:sldMk cId="1257877441" sldId="285"/>
            <ac:spMk id="8" creationId="{B64DF9E5-129B-4EBD-A9C7-F946CEF41D07}"/>
          </ac:spMkLst>
        </pc:spChg>
        <pc:spChg chg="add mod">
          <ac:chgData name="magnus.widstrom@friluftsframjandet.se" userId="71798064-409a-40c2-8012-f2d8839c7d5e" providerId="ADAL" clId="{B50B208E-3EFC-4C25-97BE-DCDB4D6EC3BB}" dt="2021-03-01T19:32:44.595" v="1261" actId="1038"/>
          <ac:spMkLst>
            <pc:docMk/>
            <pc:sldMk cId="1257877441" sldId="285"/>
            <ac:spMk id="23" creationId="{51C40CAA-9F35-4D9F-B64E-3CF111D892C2}"/>
          </ac:spMkLst>
        </pc:spChg>
        <pc:picChg chg="del">
          <ac:chgData name="magnus.widstrom@friluftsframjandet.se" userId="71798064-409a-40c2-8012-f2d8839c7d5e" providerId="ADAL" clId="{B50B208E-3EFC-4C25-97BE-DCDB4D6EC3BB}" dt="2021-03-01T19:23:44.302" v="1098" actId="478"/>
          <ac:picMkLst>
            <pc:docMk/>
            <pc:sldMk cId="1257877441" sldId="285"/>
            <ac:picMk id="4" creationId="{0CB481E1-63A8-4D98-B950-DA6F60E72B8A}"/>
          </ac:picMkLst>
        </pc:picChg>
        <pc:picChg chg="del">
          <ac:chgData name="magnus.widstrom@friluftsframjandet.se" userId="71798064-409a-40c2-8012-f2d8839c7d5e" providerId="ADAL" clId="{B50B208E-3EFC-4C25-97BE-DCDB4D6EC3BB}" dt="2021-03-01T19:23:42.751" v="1097" actId="478"/>
          <ac:picMkLst>
            <pc:docMk/>
            <pc:sldMk cId="1257877441" sldId="285"/>
            <ac:picMk id="5" creationId="{6B5FD3EB-8C46-4C0D-81C9-A976B6FAA29E}"/>
          </ac:picMkLst>
        </pc:picChg>
        <pc:picChg chg="del">
          <ac:chgData name="magnus.widstrom@friluftsframjandet.se" userId="71798064-409a-40c2-8012-f2d8839c7d5e" providerId="ADAL" clId="{B50B208E-3EFC-4C25-97BE-DCDB4D6EC3BB}" dt="2021-03-01T19:23:45.507" v="1099" actId="478"/>
          <ac:picMkLst>
            <pc:docMk/>
            <pc:sldMk cId="1257877441" sldId="285"/>
            <ac:picMk id="6" creationId="{C94B55A2-13DD-4274-8A46-42909E254EF0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0:19.921" v="1148" actId="1076"/>
          <ac:picMkLst>
            <pc:docMk/>
            <pc:sldMk cId="1257877441" sldId="285"/>
            <ac:picMk id="9" creationId="{32E9AB33-E5F1-4060-93DE-2F34E3090366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9:16.793" v="1138" actId="478"/>
          <ac:picMkLst>
            <pc:docMk/>
            <pc:sldMk cId="1257877441" sldId="285"/>
            <ac:picMk id="10" creationId="{4CFB2EF3-5052-4928-8C3D-1E322C036967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0:19.921" v="1148" actId="1076"/>
          <ac:picMkLst>
            <pc:docMk/>
            <pc:sldMk cId="1257877441" sldId="285"/>
            <ac:picMk id="11" creationId="{62B756AF-AF68-4723-A0A7-B72CE99DCFA8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9:22.895" v="1139" actId="478"/>
          <ac:picMkLst>
            <pc:docMk/>
            <pc:sldMk cId="1257877441" sldId="285"/>
            <ac:picMk id="12" creationId="{9B5348FA-4C51-4FDB-AD77-6A7F9593AB7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9:14.807" v="1137" actId="478"/>
          <ac:picMkLst>
            <pc:docMk/>
            <pc:sldMk cId="1257877441" sldId="285"/>
            <ac:picMk id="13" creationId="{FC8571F6-F3D8-4C2A-9005-8752F027A478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0:57.751" v="1154" actId="1076"/>
          <ac:picMkLst>
            <pc:docMk/>
            <pc:sldMk cId="1257877441" sldId="285"/>
            <ac:picMk id="14" creationId="{0C64D1F9-DA41-4895-80B7-87D8AC0DE379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29:12.031" v="1136" actId="478"/>
          <ac:picMkLst>
            <pc:docMk/>
            <pc:sldMk cId="1257877441" sldId="285"/>
            <ac:picMk id="15" creationId="{792DD6E8-BA93-4AEE-A035-6ABC2235FBD0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0:19.921" v="1148" actId="1076"/>
          <ac:picMkLst>
            <pc:docMk/>
            <pc:sldMk cId="1257877441" sldId="285"/>
            <ac:picMk id="16" creationId="{9726F386-5421-4318-BE3D-E915554E8E51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0:19.921" v="1148" actId="1076"/>
          <ac:picMkLst>
            <pc:docMk/>
            <pc:sldMk cId="1257877441" sldId="285"/>
            <ac:picMk id="17" creationId="{997C9259-BCC3-415F-A719-C828E63A8D15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0:19.921" v="1148" actId="1076"/>
          <ac:picMkLst>
            <pc:docMk/>
            <pc:sldMk cId="1257877441" sldId="285"/>
            <ac:picMk id="18" creationId="{58BA9646-3964-4CD8-90C9-53557BEF7401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0:57.751" v="1154" actId="1076"/>
          <ac:picMkLst>
            <pc:docMk/>
            <pc:sldMk cId="1257877441" sldId="285"/>
            <ac:picMk id="19" creationId="{323F7553-BCC7-491A-A4D5-E0F7F587802E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0:57.751" v="1154" actId="1076"/>
          <ac:picMkLst>
            <pc:docMk/>
            <pc:sldMk cId="1257877441" sldId="285"/>
            <ac:picMk id="20" creationId="{5CB293B8-CD6D-4943-8C00-C228F86EEE20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0:57.751" v="1154" actId="1076"/>
          <ac:picMkLst>
            <pc:docMk/>
            <pc:sldMk cId="1257877441" sldId="285"/>
            <ac:picMk id="21" creationId="{2CD848C3-578A-4587-82D1-CA643E9A3BB2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0:57.751" v="1154" actId="1076"/>
          <ac:picMkLst>
            <pc:docMk/>
            <pc:sldMk cId="1257877441" sldId="285"/>
            <ac:picMk id="22" creationId="{50CCA1E1-0ACB-4B85-BA76-19FA8F451155}"/>
          </ac:picMkLst>
        </pc:picChg>
      </pc:sldChg>
      <pc:sldChg chg="del">
        <pc:chgData name="magnus.widstrom@friluftsframjandet.se" userId="71798064-409a-40c2-8012-f2d8839c7d5e" providerId="ADAL" clId="{B50B208E-3EFC-4C25-97BE-DCDB4D6EC3BB}" dt="2021-03-01T18:47:55.710" v="3" actId="47"/>
        <pc:sldMkLst>
          <pc:docMk/>
          <pc:sldMk cId="2260757601" sldId="286"/>
        </pc:sldMkLst>
      </pc:sldChg>
      <pc:sldChg chg="addSp delSp modSp new mod">
        <pc:chgData name="magnus.widstrom@friluftsframjandet.se" userId="71798064-409a-40c2-8012-f2d8839c7d5e" providerId="ADAL" clId="{B50B208E-3EFC-4C25-97BE-DCDB4D6EC3BB}" dt="2021-03-06T06:28:21.138" v="1901" actId="478"/>
        <pc:sldMkLst>
          <pc:docMk/>
          <pc:sldMk cId="4065627620" sldId="286"/>
        </pc:sldMkLst>
        <pc:spChg chg="del">
          <ac:chgData name="magnus.widstrom@friluftsframjandet.se" userId="71798064-409a-40c2-8012-f2d8839c7d5e" providerId="ADAL" clId="{B50B208E-3EFC-4C25-97BE-DCDB4D6EC3BB}" dt="2021-03-01T19:33:09.035" v="1265" actId="478"/>
          <ac:spMkLst>
            <pc:docMk/>
            <pc:sldMk cId="4065627620" sldId="286"/>
            <ac:spMk id="2" creationId="{9C65A16E-DB59-4A09-B4CF-68FB5572F761}"/>
          </ac:spMkLst>
        </pc:spChg>
        <pc:spChg chg="del">
          <ac:chgData name="magnus.widstrom@friluftsframjandet.se" userId="71798064-409a-40c2-8012-f2d8839c7d5e" providerId="ADAL" clId="{B50B208E-3EFC-4C25-97BE-DCDB4D6EC3BB}" dt="2021-03-01T19:33:06.885" v="1264" actId="478"/>
          <ac:spMkLst>
            <pc:docMk/>
            <pc:sldMk cId="4065627620" sldId="286"/>
            <ac:spMk id="3" creationId="{1B426D2D-43D1-4429-BD60-816FECF8E266}"/>
          </ac:spMkLst>
        </pc:spChg>
        <pc:spChg chg="add mod">
          <ac:chgData name="magnus.widstrom@friluftsframjandet.se" userId="71798064-409a-40c2-8012-f2d8839c7d5e" providerId="ADAL" clId="{B50B208E-3EFC-4C25-97BE-DCDB4D6EC3BB}" dt="2021-03-01T19:37:09.823" v="1317" actId="6549"/>
          <ac:spMkLst>
            <pc:docMk/>
            <pc:sldMk cId="4065627620" sldId="286"/>
            <ac:spMk id="4" creationId="{214D6A52-889D-46E1-9CB0-2661D2D778FF}"/>
          </ac:spMkLst>
        </pc:spChg>
        <pc:spChg chg="add mod">
          <ac:chgData name="magnus.widstrom@friluftsframjandet.se" userId="71798064-409a-40c2-8012-f2d8839c7d5e" providerId="ADAL" clId="{B50B208E-3EFC-4C25-97BE-DCDB4D6EC3BB}" dt="2021-03-01T19:38:49.386" v="1356" actId="20577"/>
          <ac:spMkLst>
            <pc:docMk/>
            <pc:sldMk cId="4065627620" sldId="286"/>
            <ac:spMk id="18" creationId="{CB842DCD-D8E7-4D67-9F9D-4F3D309B41CF}"/>
          </ac:spMkLst>
        </pc:spChg>
        <pc:picChg chg="add mod">
          <ac:chgData name="magnus.widstrom@friluftsframjandet.se" userId="71798064-409a-40c2-8012-f2d8839c7d5e" providerId="ADAL" clId="{B50B208E-3EFC-4C25-97BE-DCDB4D6EC3BB}" dt="2021-03-01T19:38:03.566" v="1320" actId="1076"/>
          <ac:picMkLst>
            <pc:docMk/>
            <pc:sldMk cId="4065627620" sldId="286"/>
            <ac:picMk id="5" creationId="{854D7E85-E84F-4985-A58F-FAF546C45C11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8:03.566" v="1320" actId="1076"/>
          <ac:picMkLst>
            <pc:docMk/>
            <pc:sldMk cId="4065627620" sldId="286"/>
            <ac:picMk id="6" creationId="{349BC632-CF64-4EEA-83AF-4A158A2CCBAF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8:03.566" v="1320" actId="1076"/>
          <ac:picMkLst>
            <pc:docMk/>
            <pc:sldMk cId="4065627620" sldId="286"/>
            <ac:picMk id="7" creationId="{F35C18F5-029C-4B63-8165-F799F9D58685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8:03.566" v="1320" actId="1076"/>
          <ac:picMkLst>
            <pc:docMk/>
            <pc:sldMk cId="4065627620" sldId="286"/>
            <ac:picMk id="8" creationId="{4721FCF3-0A03-4BF3-B7FF-0D3C350AFD91}"/>
          </ac:picMkLst>
        </pc:picChg>
        <pc:picChg chg="add del mod">
          <ac:chgData name="magnus.widstrom@friluftsframjandet.se" userId="71798064-409a-40c2-8012-f2d8839c7d5e" providerId="ADAL" clId="{B50B208E-3EFC-4C25-97BE-DCDB4D6EC3BB}" dt="2021-03-06T06:28:21.138" v="1901" actId="478"/>
          <ac:picMkLst>
            <pc:docMk/>
            <pc:sldMk cId="4065627620" sldId="286"/>
            <ac:picMk id="9" creationId="{76C7F212-8C69-4AC9-A3F6-469E07FBF8DF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8:03.566" v="1320" actId="1076"/>
          <ac:picMkLst>
            <pc:docMk/>
            <pc:sldMk cId="4065627620" sldId="286"/>
            <ac:picMk id="10" creationId="{B1813F63-C56D-47D0-A913-FB38BE11D53B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3:47.056" v="1270"/>
          <ac:picMkLst>
            <pc:docMk/>
            <pc:sldMk cId="4065627620" sldId="286"/>
            <ac:picMk id="11" creationId="{38983E6A-83A1-4B70-9D79-3C383B1A520C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8:03.566" v="1320" actId="1076"/>
          <ac:picMkLst>
            <pc:docMk/>
            <pc:sldMk cId="4065627620" sldId="286"/>
            <ac:picMk id="12" creationId="{91285FA5-E382-4E86-8049-EAB7AFB606D7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8:03.566" v="1320" actId="1076"/>
          <ac:picMkLst>
            <pc:docMk/>
            <pc:sldMk cId="4065627620" sldId="286"/>
            <ac:picMk id="13" creationId="{12D813E3-A802-43CA-B3C8-6080C855196D}"/>
          </ac:picMkLst>
        </pc:picChg>
        <pc:picChg chg="add del mod">
          <ac:chgData name="magnus.widstrom@friluftsframjandet.se" userId="71798064-409a-40c2-8012-f2d8839c7d5e" providerId="ADAL" clId="{B50B208E-3EFC-4C25-97BE-DCDB4D6EC3BB}" dt="2021-03-06T06:28:21.138" v="1901" actId="478"/>
          <ac:picMkLst>
            <pc:docMk/>
            <pc:sldMk cId="4065627620" sldId="286"/>
            <ac:picMk id="14" creationId="{187E03DF-6605-4164-8041-4FC9BA0469B5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38:03.566" v="1320" actId="1076"/>
          <ac:picMkLst>
            <pc:docMk/>
            <pc:sldMk cId="4065627620" sldId="286"/>
            <ac:picMk id="15" creationId="{AFCF1325-BB5C-4E32-9691-BDD9A0D3F0E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6T06:28:21.138" v="1901" actId="478"/>
          <ac:picMkLst>
            <pc:docMk/>
            <pc:sldMk cId="4065627620" sldId="286"/>
            <ac:picMk id="16" creationId="{DF733F56-5D9F-4A65-8FFD-8CCDC619FC92}"/>
          </ac:picMkLst>
        </pc:picChg>
        <pc:picChg chg="add del mod">
          <ac:chgData name="magnus.widstrom@friluftsframjandet.se" userId="71798064-409a-40c2-8012-f2d8839c7d5e" providerId="ADAL" clId="{B50B208E-3EFC-4C25-97BE-DCDB4D6EC3BB}" dt="2021-03-06T06:28:21.138" v="1901" actId="478"/>
          <ac:picMkLst>
            <pc:docMk/>
            <pc:sldMk cId="4065627620" sldId="286"/>
            <ac:picMk id="17" creationId="{97F6F601-A7EC-46B7-AA1F-E23FB3D0EF87}"/>
          </ac:picMkLst>
        </pc:picChg>
      </pc:sldChg>
      <pc:sldChg chg="addSp delSp modSp add mod">
        <pc:chgData name="magnus.widstrom@friluftsframjandet.se" userId="71798064-409a-40c2-8012-f2d8839c7d5e" providerId="ADAL" clId="{B50B208E-3EFC-4C25-97BE-DCDB4D6EC3BB}" dt="2021-03-01T20:36:19.060" v="1812" actId="14100"/>
        <pc:sldMkLst>
          <pc:docMk/>
          <pc:sldMk cId="1084560948" sldId="287"/>
        </pc:sldMkLst>
        <pc:spChg chg="mod">
          <ac:chgData name="magnus.widstrom@friluftsframjandet.se" userId="71798064-409a-40c2-8012-f2d8839c7d5e" providerId="ADAL" clId="{B50B208E-3EFC-4C25-97BE-DCDB4D6EC3BB}" dt="2021-03-01T19:40:49.133" v="1408" actId="20577"/>
          <ac:spMkLst>
            <pc:docMk/>
            <pc:sldMk cId="1084560948" sldId="287"/>
            <ac:spMk id="7" creationId="{0EE5270A-F8B4-4D9A-8F5A-BBE6214EEF43}"/>
          </ac:spMkLst>
        </pc:spChg>
        <pc:spChg chg="mod">
          <ac:chgData name="magnus.widstrom@friluftsframjandet.se" userId="71798064-409a-40c2-8012-f2d8839c7d5e" providerId="ADAL" clId="{B50B208E-3EFC-4C25-97BE-DCDB4D6EC3BB}" dt="2021-03-01T19:48:05.123" v="1502" actId="1076"/>
          <ac:spMkLst>
            <pc:docMk/>
            <pc:sldMk cId="1084560948" sldId="287"/>
            <ac:spMk id="8" creationId="{B64DF9E5-129B-4EBD-A9C7-F946CEF41D07}"/>
          </ac:spMkLst>
        </pc:spChg>
        <pc:spChg chg="add mod">
          <ac:chgData name="magnus.widstrom@friluftsframjandet.se" userId="71798064-409a-40c2-8012-f2d8839c7d5e" providerId="ADAL" clId="{B50B208E-3EFC-4C25-97BE-DCDB4D6EC3BB}" dt="2021-03-01T20:03:24.278" v="1592" actId="1076"/>
          <ac:spMkLst>
            <pc:docMk/>
            <pc:sldMk cId="1084560948" sldId="287"/>
            <ac:spMk id="9" creationId="{0F4ACABD-2C9D-4A4A-AE77-2FB6C1CA9798}"/>
          </ac:spMkLst>
        </pc:spChg>
        <pc:picChg chg="add mod">
          <ac:chgData name="magnus.widstrom@friluftsframjandet.se" userId="71798064-409a-40c2-8012-f2d8839c7d5e" providerId="ADAL" clId="{B50B208E-3EFC-4C25-97BE-DCDB4D6EC3BB}" dt="2021-03-01T19:48:18.587" v="1503" actId="1076"/>
          <ac:picMkLst>
            <pc:docMk/>
            <pc:sldMk cId="1084560948" sldId="287"/>
            <ac:picMk id="3" creationId="{67C164EE-5484-4123-84F6-F1CB806F6218}"/>
          </ac:picMkLst>
        </pc:picChg>
        <pc:picChg chg="del">
          <ac:chgData name="magnus.widstrom@friluftsframjandet.se" userId="71798064-409a-40c2-8012-f2d8839c7d5e" providerId="ADAL" clId="{B50B208E-3EFC-4C25-97BE-DCDB4D6EC3BB}" dt="2021-03-01T19:40:54.049" v="1410" actId="478"/>
          <ac:picMkLst>
            <pc:docMk/>
            <pc:sldMk cId="1084560948" sldId="287"/>
            <ac:picMk id="4" creationId="{0CB481E1-63A8-4D98-B950-DA6F60E72B8A}"/>
          </ac:picMkLst>
        </pc:picChg>
        <pc:picChg chg="del">
          <ac:chgData name="magnus.widstrom@friluftsframjandet.se" userId="71798064-409a-40c2-8012-f2d8839c7d5e" providerId="ADAL" clId="{B50B208E-3EFC-4C25-97BE-DCDB4D6EC3BB}" dt="2021-03-01T19:40:52.357" v="1409" actId="478"/>
          <ac:picMkLst>
            <pc:docMk/>
            <pc:sldMk cId="1084560948" sldId="287"/>
            <ac:picMk id="5" creationId="{6B5FD3EB-8C46-4C0D-81C9-A976B6FAA29E}"/>
          </ac:picMkLst>
        </pc:picChg>
        <pc:picChg chg="del">
          <ac:chgData name="magnus.widstrom@friluftsframjandet.se" userId="71798064-409a-40c2-8012-f2d8839c7d5e" providerId="ADAL" clId="{B50B208E-3EFC-4C25-97BE-DCDB4D6EC3BB}" dt="2021-03-01T19:41:03.325" v="1411" actId="478"/>
          <ac:picMkLst>
            <pc:docMk/>
            <pc:sldMk cId="1084560948" sldId="287"/>
            <ac:picMk id="6" creationId="{C94B55A2-13DD-4274-8A46-42909E254EF0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6:29.903" v="1480" actId="478"/>
          <ac:picMkLst>
            <pc:docMk/>
            <pc:sldMk cId="1084560948" sldId="287"/>
            <ac:picMk id="11" creationId="{BB620D48-7A98-4D96-828A-9AE16791EAC4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6:28.039" v="1479" actId="478"/>
          <ac:picMkLst>
            <pc:docMk/>
            <pc:sldMk cId="1084560948" sldId="287"/>
            <ac:picMk id="13" creationId="{4DEEA638-82C0-4CB6-A7CF-14D13AC3F6B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6:15.335" v="1476" actId="478"/>
          <ac:picMkLst>
            <pc:docMk/>
            <pc:sldMk cId="1084560948" sldId="287"/>
            <ac:picMk id="15" creationId="{C45AC5AD-608F-492A-BFF5-6E49140955F1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48:18.587" v="1503" actId="1076"/>
          <ac:picMkLst>
            <pc:docMk/>
            <pc:sldMk cId="1084560948" sldId="287"/>
            <ac:picMk id="17" creationId="{E3466B1C-DAF7-4D64-8D2E-08354031AB82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48:18.587" v="1503" actId="1076"/>
          <ac:picMkLst>
            <pc:docMk/>
            <pc:sldMk cId="1084560948" sldId="287"/>
            <ac:picMk id="19" creationId="{E17782F0-37BF-4C1C-9DD0-507C1F2F3B9F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48:18.587" v="1503" actId="1076"/>
          <ac:picMkLst>
            <pc:docMk/>
            <pc:sldMk cId="1084560948" sldId="287"/>
            <ac:picMk id="21" creationId="{56C25653-7BEC-4EEC-BDF4-23B563253296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48:18.587" v="1503" actId="1076"/>
          <ac:picMkLst>
            <pc:docMk/>
            <pc:sldMk cId="1084560948" sldId="287"/>
            <ac:picMk id="23" creationId="{36724ECD-F1D9-4EDA-AE29-BBE26BB97F3A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48:18.587" v="1503" actId="1076"/>
          <ac:picMkLst>
            <pc:docMk/>
            <pc:sldMk cId="1084560948" sldId="287"/>
            <ac:picMk id="25" creationId="{EEEFBAE0-2737-4E11-9E10-F04D11D9959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27" creationId="{6E0CA9AA-17BF-4B75-81B2-6F2A433E5684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29" creationId="{75C6060F-E438-458F-B11D-333F9F09AD4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31" creationId="{ABDF02CB-3A46-491F-AD09-963F4213C474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33" creationId="{E2DB5324-2895-49B0-829E-60753DAAFFBD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35" creationId="{CF669E7C-BB7C-4147-8CA4-C4ECE0968ACA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37" creationId="{7A19D329-6890-4E4E-8D49-20748F7AD63E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39" creationId="{BFDCA017-1710-42B5-8C09-1E181FB9588B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41" creationId="{E692A85F-AF47-4013-A6A0-FA557780ADE0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43" creationId="{EB607962-8671-46B3-80EA-9C2BEECC5ACF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45" creationId="{AC2B6546-0A57-4C78-97E5-90B057813180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47" creationId="{955DE47A-ACB1-4350-A430-68F216D1E974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49:59.677" v="1505"/>
          <ac:picMkLst>
            <pc:docMk/>
            <pc:sldMk cId="1084560948" sldId="287"/>
            <ac:picMk id="49" creationId="{BD9C093E-0BD4-4501-AC01-9032019A5508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36:19.060" v="1812" actId="14100"/>
          <ac:picMkLst>
            <pc:docMk/>
            <pc:sldMk cId="1084560948" sldId="287"/>
            <ac:picMk id="50" creationId="{4E556988-C3A8-49D3-917E-B0FB8C68F6C7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50:59.610" v="1541" actId="478"/>
          <ac:picMkLst>
            <pc:docMk/>
            <pc:sldMk cId="1084560948" sldId="287"/>
            <ac:picMk id="51" creationId="{705101B8-041A-42E1-9219-33496DBFEAB8}"/>
          </ac:picMkLst>
        </pc:picChg>
        <pc:picChg chg="add mod modCrop">
          <ac:chgData name="magnus.widstrom@friluftsframjandet.se" userId="71798064-409a-40c2-8012-f2d8839c7d5e" providerId="ADAL" clId="{B50B208E-3EFC-4C25-97BE-DCDB4D6EC3BB}" dt="2021-03-01T20:36:19.060" v="1812" actId="14100"/>
          <ac:picMkLst>
            <pc:docMk/>
            <pc:sldMk cId="1084560948" sldId="287"/>
            <ac:picMk id="52" creationId="{8594441D-0D96-4495-9131-88921B648C9B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36:19.060" v="1812" actId="14100"/>
          <ac:picMkLst>
            <pc:docMk/>
            <pc:sldMk cId="1084560948" sldId="287"/>
            <ac:picMk id="53" creationId="{051AB4F3-F102-4CAC-9C96-B26039DB1994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36:19.060" v="1812" actId="14100"/>
          <ac:picMkLst>
            <pc:docMk/>
            <pc:sldMk cId="1084560948" sldId="287"/>
            <ac:picMk id="54" creationId="{80F03D39-013F-4906-B3E7-A8F9B4FA9F57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56:40.761" v="1589" actId="478"/>
          <ac:picMkLst>
            <pc:docMk/>
            <pc:sldMk cId="1084560948" sldId="287"/>
            <ac:picMk id="55" creationId="{4FA5067E-1613-4333-8357-768F2C2FDFD8}"/>
          </ac:picMkLst>
        </pc:picChg>
        <pc:picChg chg="add mod modCrop">
          <ac:chgData name="magnus.widstrom@friluftsframjandet.se" userId="71798064-409a-40c2-8012-f2d8839c7d5e" providerId="ADAL" clId="{B50B208E-3EFC-4C25-97BE-DCDB4D6EC3BB}" dt="2021-03-01T20:36:19.060" v="1812" actId="14100"/>
          <ac:picMkLst>
            <pc:docMk/>
            <pc:sldMk cId="1084560948" sldId="287"/>
            <ac:picMk id="56" creationId="{5759C53F-50E1-455B-B0CA-2F64EB0DECE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51:05.800" v="1542" actId="478"/>
          <ac:picMkLst>
            <pc:docMk/>
            <pc:sldMk cId="1084560948" sldId="287"/>
            <ac:picMk id="57" creationId="{01C7D175-73CD-4C44-8D48-97515F442415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54:04.778" v="1566" actId="478"/>
          <ac:picMkLst>
            <pc:docMk/>
            <pc:sldMk cId="1084560948" sldId="287"/>
            <ac:picMk id="58" creationId="{DE2C4466-B156-414B-897B-70EA03B469C4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56:43.833" v="1590" actId="478"/>
          <ac:picMkLst>
            <pc:docMk/>
            <pc:sldMk cId="1084560948" sldId="287"/>
            <ac:picMk id="59" creationId="{F7DE71A1-3913-4C29-B19F-BC17E20C98E1}"/>
          </ac:picMkLst>
        </pc:picChg>
        <pc:picChg chg="add mod">
          <ac:chgData name="magnus.widstrom@friluftsframjandet.se" userId="71798064-409a-40c2-8012-f2d8839c7d5e" providerId="ADAL" clId="{B50B208E-3EFC-4C25-97BE-DCDB4D6EC3BB}" dt="2021-03-01T20:36:19.060" v="1812" actId="14100"/>
          <ac:picMkLst>
            <pc:docMk/>
            <pc:sldMk cId="1084560948" sldId="287"/>
            <ac:picMk id="60" creationId="{3624DDD0-0F27-405E-AA6B-961ED696B6FC}"/>
          </ac:picMkLst>
        </pc:picChg>
        <pc:picChg chg="add del mod">
          <ac:chgData name="magnus.widstrom@friluftsframjandet.se" userId="71798064-409a-40c2-8012-f2d8839c7d5e" providerId="ADAL" clId="{B50B208E-3EFC-4C25-97BE-DCDB4D6EC3BB}" dt="2021-03-01T19:56:46.293" v="1591" actId="478"/>
          <ac:picMkLst>
            <pc:docMk/>
            <pc:sldMk cId="1084560948" sldId="287"/>
            <ac:picMk id="61" creationId="{9ADA0B52-E943-4F4A-B831-1C79FC27F1B1}"/>
          </ac:picMkLst>
        </pc:picChg>
      </pc:sldChg>
      <pc:sldChg chg="del">
        <pc:chgData name="magnus.widstrom@friluftsframjandet.se" userId="71798064-409a-40c2-8012-f2d8839c7d5e" providerId="ADAL" clId="{B50B208E-3EFC-4C25-97BE-DCDB4D6EC3BB}" dt="2021-03-01T18:47:56.121" v="4" actId="47"/>
        <pc:sldMkLst>
          <pc:docMk/>
          <pc:sldMk cId="1643403670" sldId="287"/>
        </pc:sldMkLst>
      </pc:sldChg>
      <pc:sldChg chg="addSp delSp modSp new del mod">
        <pc:chgData name="magnus.widstrom@friluftsframjandet.se" userId="71798064-409a-40c2-8012-f2d8839c7d5e" providerId="ADAL" clId="{B50B208E-3EFC-4C25-97BE-DCDB4D6EC3BB}" dt="2021-03-01T20:03:36.969" v="1593" actId="47"/>
        <pc:sldMkLst>
          <pc:docMk/>
          <pc:sldMk cId="717859139" sldId="288"/>
        </pc:sldMkLst>
        <pc:spChg chg="mod">
          <ac:chgData name="magnus.widstrom@friluftsframjandet.se" userId="71798064-409a-40c2-8012-f2d8839c7d5e" providerId="ADAL" clId="{B50B208E-3EFC-4C25-97BE-DCDB4D6EC3BB}" dt="2021-03-01T19:50:27.090" v="1533" actId="14100"/>
          <ac:spMkLst>
            <pc:docMk/>
            <pc:sldMk cId="717859139" sldId="288"/>
            <ac:spMk id="2" creationId="{93A225CF-4717-46FF-9EBA-7B8752E7255C}"/>
          </ac:spMkLst>
        </pc:spChg>
        <pc:spChg chg="del mod">
          <ac:chgData name="magnus.widstrom@friluftsframjandet.se" userId="71798064-409a-40c2-8012-f2d8839c7d5e" providerId="ADAL" clId="{B50B208E-3EFC-4C25-97BE-DCDB4D6EC3BB}" dt="2021-03-01T19:50:35.496" v="1534" actId="478"/>
          <ac:spMkLst>
            <pc:docMk/>
            <pc:sldMk cId="717859139" sldId="288"/>
            <ac:spMk id="3" creationId="{0C96D220-5246-49E6-947F-BF6CF65C21EA}"/>
          </ac:spMkLst>
        </pc:spChg>
        <pc:picChg chg="add 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5" creationId="{425CF0CE-1A8A-40B5-A7BE-FA34CB260372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7" creationId="{CF47B9BA-C4F3-484D-A88E-0E34CC6A784A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9" creationId="{723049A0-4AA1-4BE6-BB05-E7E93662608B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11" creationId="{B565CEBF-C600-4CF5-A1C0-FAED9B67B35E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13" creationId="{73CE928E-7CC1-42E7-8808-AE958D447A53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15" creationId="{98A7C7AE-38A5-4EB2-8569-8EE75E149009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17" creationId="{D4AB21FA-F23E-42C3-9F9A-17090C6D250A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19" creationId="{DB66994D-1EBF-484A-92A3-9DF2B1F8B3B5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21" creationId="{E70F34F5-5B4D-4FD8-B6FE-19FA4A7BBA10}"/>
          </ac:picMkLst>
        </pc:picChg>
        <pc:picChg chg="add 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23" creationId="{1465C549-4E45-4223-9F56-1425B185CDE2}"/>
          </ac:picMkLst>
        </pc:picChg>
        <pc:picChg chg="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25" creationId="{541F3C8C-C338-4CBF-AFB8-5C9FE0AA15F9}"/>
          </ac:picMkLst>
        </pc:picChg>
        <pc:picChg chg="mod">
          <ac:chgData name="magnus.widstrom@friluftsframjandet.se" userId="71798064-409a-40c2-8012-f2d8839c7d5e" providerId="ADAL" clId="{B50B208E-3EFC-4C25-97BE-DCDB4D6EC3BB}" dt="2021-03-01T19:50:27.090" v="1533" actId="14100"/>
          <ac:picMkLst>
            <pc:docMk/>
            <pc:sldMk cId="717859139" sldId="288"/>
            <ac:picMk id="27" creationId="{7B9CBF7D-DED0-4B48-8B7F-020D7380AF4C}"/>
          </ac:picMkLst>
        </pc:picChg>
      </pc:sldChg>
      <pc:sldChg chg="del">
        <pc:chgData name="magnus.widstrom@friluftsframjandet.se" userId="71798064-409a-40c2-8012-f2d8839c7d5e" providerId="ADAL" clId="{B50B208E-3EFC-4C25-97BE-DCDB4D6EC3BB}" dt="2021-03-01T18:47:56.866" v="5" actId="47"/>
        <pc:sldMkLst>
          <pc:docMk/>
          <pc:sldMk cId="2611886236" sldId="288"/>
        </pc:sldMkLst>
      </pc:sldChg>
      <pc:sldChg chg="del">
        <pc:chgData name="magnus.widstrom@friluftsframjandet.se" userId="71798064-409a-40c2-8012-f2d8839c7d5e" providerId="ADAL" clId="{B50B208E-3EFC-4C25-97BE-DCDB4D6EC3BB}" dt="2021-03-01T18:48:05.459" v="12" actId="47"/>
        <pc:sldMkLst>
          <pc:docMk/>
          <pc:sldMk cId="3895656940" sldId="289"/>
        </pc:sldMkLst>
      </pc:sldChg>
      <pc:sldChg chg="del">
        <pc:chgData name="magnus.widstrom@friluftsframjandet.se" userId="71798064-409a-40c2-8012-f2d8839c7d5e" providerId="ADAL" clId="{B50B208E-3EFC-4C25-97BE-DCDB4D6EC3BB}" dt="2021-03-01T18:47:47.284" v="0" actId="47"/>
        <pc:sldMkLst>
          <pc:docMk/>
          <pc:sldMk cId="2297832874" sldId="290"/>
        </pc:sldMkLst>
      </pc:sldChg>
      <pc:sldChg chg="del">
        <pc:chgData name="magnus.widstrom@friluftsframjandet.se" userId="71798064-409a-40c2-8012-f2d8839c7d5e" providerId="ADAL" clId="{B50B208E-3EFC-4C25-97BE-DCDB4D6EC3BB}" dt="2021-03-01T18:48:01.302" v="8" actId="47"/>
        <pc:sldMkLst>
          <pc:docMk/>
          <pc:sldMk cId="2113412119" sldId="291"/>
        </pc:sldMkLst>
      </pc:sldChg>
      <pc:sldChg chg="del">
        <pc:chgData name="magnus.widstrom@friluftsframjandet.se" userId="71798064-409a-40c2-8012-f2d8839c7d5e" providerId="ADAL" clId="{B50B208E-3EFC-4C25-97BE-DCDB4D6EC3BB}" dt="2021-03-01T18:48:05.931" v="13" actId="47"/>
        <pc:sldMkLst>
          <pc:docMk/>
          <pc:sldMk cId="448899221" sldId="292"/>
        </pc:sldMkLst>
      </pc:sldChg>
      <pc:sldMasterChg chg="delSldLayout">
        <pc:chgData name="magnus.widstrom@friluftsframjandet.se" userId="71798064-409a-40c2-8012-f2d8839c7d5e" providerId="ADAL" clId="{B50B208E-3EFC-4C25-97BE-DCDB4D6EC3BB}" dt="2021-03-01T19:39:23.627" v="1358" actId="47"/>
        <pc:sldMasterMkLst>
          <pc:docMk/>
          <pc:sldMasterMk cId="0" sldId="2147483664"/>
        </pc:sldMasterMkLst>
        <pc:sldLayoutChg chg="del">
          <pc:chgData name="magnus.widstrom@friluftsframjandet.se" userId="71798064-409a-40c2-8012-f2d8839c7d5e" providerId="ADAL" clId="{B50B208E-3EFC-4C25-97BE-DCDB4D6EC3BB}" dt="2021-03-01T19:39:23.627" v="1358" actId="47"/>
          <pc:sldLayoutMkLst>
            <pc:docMk/>
            <pc:sldMasterMk cId="0" sldId="2147483664"/>
            <pc:sldLayoutMk cId="2377775681" sldId="2147483728"/>
          </pc:sldLayoutMkLst>
        </pc:sldLayoutChg>
      </pc:sldMasterChg>
    </pc:docChg>
  </pc:docChgLst>
  <pc:docChgLst>
    <pc:chgData name="magnus.widstrom@friluftsframjandet.se" userId="71798064-409a-40c2-8012-f2d8839c7d5e" providerId="ADAL" clId="{0CAABB68-E0AC-4AAF-BCA8-06FBBD117009}"/>
    <pc:docChg chg="sldOrd">
      <pc:chgData name="magnus.widstrom@friluftsframjandet.se" userId="71798064-409a-40c2-8012-f2d8839c7d5e" providerId="ADAL" clId="{0CAABB68-E0AC-4AAF-BCA8-06FBBD117009}" dt="2022-03-09T16:48:32.118" v="0" actId="20578"/>
      <pc:docMkLst>
        <pc:docMk/>
      </pc:docMkLst>
      <pc:sldChg chg="ord">
        <pc:chgData name="magnus.widstrom@friluftsframjandet.se" userId="71798064-409a-40c2-8012-f2d8839c7d5e" providerId="ADAL" clId="{0CAABB68-E0AC-4AAF-BCA8-06FBBD117009}" dt="2022-03-09T16:48:32.118" v="0" actId="20578"/>
        <pc:sldMkLst>
          <pc:docMk/>
          <pc:sldMk cId="4102270918" sldId="266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1150F4D8-8B7D-4E00-B987-9E62BDC30DB5}" type="datetimeFigureOut">
              <a:rPr lang="sv-SE" altLang="sv-SE"/>
              <a:pPr/>
              <a:t>2023-02-27</a:t>
            </a:fld>
            <a:endParaRPr lang="sv-SE" alt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59B8A7C3-E47F-4052-9F66-B93594E7903C}" type="slidenum">
              <a:rPr lang="sv-SE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26010895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sv-SE" noProof="0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sv-SE" altLang="sv-SE"/>
              <a:t>Klicka här för att ändra format på bakgrundstexten</a:t>
            </a:r>
          </a:p>
          <a:p>
            <a:pPr lvl="1"/>
            <a:r>
              <a:rPr lang="sv-SE" altLang="sv-SE"/>
              <a:t>Nivå två</a:t>
            </a:r>
          </a:p>
          <a:p>
            <a:pPr lvl="2"/>
            <a:r>
              <a:rPr lang="sv-SE" altLang="sv-SE"/>
              <a:t>Nivå tre</a:t>
            </a:r>
          </a:p>
          <a:p>
            <a:pPr lvl="3"/>
            <a:r>
              <a:rPr lang="sv-SE" altLang="sv-SE"/>
              <a:t>Nivå fyra</a:t>
            </a:r>
          </a:p>
          <a:p>
            <a:pPr lvl="4"/>
            <a:r>
              <a:rPr lang="sv-SE" alt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1C431C8-71A0-4015-BDAB-8D532286B3B2}" type="slidenum">
              <a:rPr lang="en-GB" altLang="sv-SE"/>
              <a:pPr/>
              <a:t>‹#›</a:t>
            </a:fld>
            <a:endParaRPr lang="sv-SE" altLang="sv-SE"/>
          </a:p>
        </p:txBody>
      </p:sp>
    </p:spTree>
    <p:extLst>
      <p:ext uri="{BB962C8B-B14F-4D97-AF65-F5344CB8AC3E}">
        <p14:creationId xmlns:p14="http://schemas.microsoft.com/office/powerpoint/2010/main" val="189777679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am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Rak 3"/>
          <p:cNvCxnSpPr/>
          <p:nvPr/>
        </p:nvCxnSpPr>
        <p:spPr>
          <a:xfrm>
            <a:off x="4240213" y="3954463"/>
            <a:ext cx="14255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ubrik 1"/>
          <p:cNvSpPr>
            <a:spLocks noGrp="1"/>
          </p:cNvSpPr>
          <p:nvPr>
            <p:ph type="ctrTitle"/>
          </p:nvPr>
        </p:nvSpPr>
        <p:spPr>
          <a:xfrm>
            <a:off x="742950" y="2945700"/>
            <a:ext cx="8420100" cy="709612"/>
          </a:xfrm>
          <a:prstGeom prst="rect">
            <a:avLst/>
          </a:prstGeom>
        </p:spPr>
        <p:txBody>
          <a:bodyPr/>
          <a:lstStyle>
            <a:lvl1pPr>
              <a:defRPr sz="3600" b="1" cap="all" spc="3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format</a:t>
            </a:r>
          </a:p>
        </p:txBody>
      </p:sp>
      <p:sp>
        <p:nvSpPr>
          <p:cNvPr id="13" name="Platshållare för text 12"/>
          <p:cNvSpPr>
            <a:spLocks noGrp="1"/>
          </p:cNvSpPr>
          <p:nvPr>
            <p:ph type="body" sz="quarter" idx="10"/>
          </p:nvPr>
        </p:nvSpPr>
        <p:spPr>
          <a:xfrm>
            <a:off x="742950" y="4306172"/>
            <a:ext cx="8420100" cy="552792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2400" cap="all" spc="30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18"/>
          <p:cNvSpPr>
            <a:spLocks noGrp="1"/>
          </p:cNvSpPr>
          <p:nvPr>
            <p:ph type="body" sz="quarter" idx="11"/>
          </p:nvPr>
        </p:nvSpPr>
        <p:spPr>
          <a:xfrm>
            <a:off x="3063082" y="6058572"/>
            <a:ext cx="3779837" cy="3152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400">
                <a:solidFill>
                  <a:srgbClr val="FFFFFF"/>
                </a:solidFill>
              </a:defRPr>
            </a:lvl2pPr>
            <a:lvl3pPr marL="914400" indent="0">
              <a:buNone/>
              <a:defRPr sz="1400">
                <a:solidFill>
                  <a:srgbClr val="FFFFFF"/>
                </a:solidFill>
              </a:defRPr>
            </a:lvl3pPr>
            <a:lvl4pPr marL="1371600" indent="0">
              <a:buNone/>
              <a:defRPr sz="1400">
                <a:solidFill>
                  <a:srgbClr val="FFFFFF"/>
                </a:solidFill>
              </a:defRPr>
            </a:lvl4pPr>
            <a:lvl5pPr marL="1828800" indent="0">
              <a:buNone/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141030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bakgrund +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3"/>
          <p:cNvSpPr>
            <a:spLocks noGrp="1"/>
          </p:cNvSpPr>
          <p:nvPr>
            <p:ph type="pic" sz="quarter" idx="12"/>
          </p:nvPr>
        </p:nvSpPr>
        <p:spPr>
          <a:xfrm>
            <a:off x="132913" y="128078"/>
            <a:ext cx="9640174" cy="66018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4169AE"/>
                </a:solidFill>
              </a:defRPr>
            </a:lvl1pPr>
          </a:lstStyle>
          <a:p>
            <a:pPr lvl="0"/>
            <a:r>
              <a:rPr lang="sv-SE" noProof="0"/>
              <a:t>Dra bilden till platshållaren eller klicka på ikonen för att lägga till den</a:t>
            </a:r>
            <a:endParaRPr lang="en-GB" noProof="0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830382" y="926971"/>
            <a:ext cx="6245236" cy="116724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10000"/>
              </a:lnSpc>
              <a:buNone/>
              <a:defRPr sz="3200" cap="all" spc="300" baseline="0">
                <a:solidFill>
                  <a:srgbClr val="3B66AD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399147" y="3209931"/>
            <a:ext cx="4296226" cy="2421612"/>
          </a:xfrm>
          <a:prstGeom prst="rect">
            <a:avLst/>
          </a:prstGeom>
          <a:noFill/>
        </p:spPr>
        <p:txBody>
          <a:bodyPr vert="horz"/>
          <a:lstStyle>
            <a:lvl1pPr marL="270000" indent="-2700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1600" baseline="0">
                <a:solidFill>
                  <a:srgbClr val="3B66AD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035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6348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ta 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ruta 3"/>
          <p:cNvSpPr txBox="1"/>
          <p:nvPr/>
        </p:nvSpPr>
        <p:spPr>
          <a:xfrm>
            <a:off x="511175" y="3321050"/>
            <a:ext cx="8883650" cy="584200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eaLnBrk="1" hangingPunct="1"/>
            <a:r>
              <a:rPr lang="en-GB" altLang="sv-SE" sz="3200" b="1">
                <a:solidFill>
                  <a:srgbClr val="FFFFFF"/>
                </a:solidFill>
              </a:rPr>
              <a:t>LÅT ÄVENTYRET BÖRJA.</a:t>
            </a:r>
          </a:p>
        </p:txBody>
      </p:sp>
    </p:spTree>
    <p:extLst>
      <p:ext uri="{BB962C8B-B14F-4D97-AF65-F5344CB8AC3E}">
        <p14:creationId xmlns:p14="http://schemas.microsoft.com/office/powerpoint/2010/main" val="338708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si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830382" y="926971"/>
            <a:ext cx="6245236" cy="116724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10000"/>
              </a:lnSpc>
              <a:buNone/>
              <a:defRPr sz="3200" b="0" cap="all" spc="30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1495367" y="2776715"/>
            <a:ext cx="6915266" cy="2895059"/>
          </a:xfrm>
          <a:prstGeom prst="rect">
            <a:avLst/>
          </a:prstGeom>
        </p:spPr>
        <p:txBody>
          <a:bodyPr vert="horz"/>
          <a:lstStyle>
            <a:lvl1pPr marL="0" marR="0" indent="0" algn="ctr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spc="0" baseline="0">
                <a:solidFill>
                  <a:schemeClr val="tx1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07344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sida punktli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1194124" y="2745472"/>
            <a:ext cx="7517753" cy="3029166"/>
          </a:xfrm>
          <a:prstGeom prst="rect">
            <a:avLst/>
          </a:prstGeom>
        </p:spPr>
        <p:txBody>
          <a:bodyPr vert="horz"/>
          <a:lstStyle>
            <a:lvl1pPr marL="342900" indent="-3429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2400" baseline="0">
                <a:solidFill>
                  <a:srgbClr val="3B66AD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830382" y="926971"/>
            <a:ext cx="6245236" cy="116724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10000"/>
              </a:lnSpc>
              <a:buNone/>
              <a:defRPr sz="3200" cap="all" spc="300" baseline="0">
                <a:solidFill>
                  <a:srgbClr val="3B66AD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1118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sida punktlista +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5047344" y="2948674"/>
            <a:ext cx="4357914" cy="2421612"/>
          </a:xfrm>
          <a:prstGeom prst="rect">
            <a:avLst/>
          </a:prstGeom>
        </p:spPr>
        <p:txBody>
          <a:bodyPr vert="horz"/>
          <a:lstStyle>
            <a:lvl1pPr marL="270000" indent="-2700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1600" baseline="0">
                <a:solidFill>
                  <a:srgbClr val="3B66AD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0"/>
            <a:endParaRPr lang="sv-SE"/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830382" y="926971"/>
            <a:ext cx="6245236" cy="116724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10000"/>
              </a:lnSpc>
              <a:buNone/>
              <a:defRPr sz="3200" cap="all" spc="300" baseline="0">
                <a:solidFill>
                  <a:srgbClr val="3B66AD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3" name="Platshållare för bild 2"/>
          <p:cNvSpPr>
            <a:spLocks noGrp="1"/>
          </p:cNvSpPr>
          <p:nvPr>
            <p:ph type="pic" sz="quarter" idx="12"/>
          </p:nvPr>
        </p:nvSpPr>
        <p:spPr>
          <a:xfrm>
            <a:off x="761320" y="2847075"/>
            <a:ext cx="3846966" cy="2523211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8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471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sida 2 punktlis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tshållare för text 6"/>
          <p:cNvSpPr>
            <a:spLocks noGrp="1"/>
          </p:cNvSpPr>
          <p:nvPr>
            <p:ph type="body" sz="quarter" idx="11"/>
          </p:nvPr>
        </p:nvSpPr>
        <p:spPr>
          <a:xfrm>
            <a:off x="570010" y="2825299"/>
            <a:ext cx="4197932" cy="2806244"/>
          </a:xfrm>
          <a:prstGeom prst="rect">
            <a:avLst/>
          </a:prstGeom>
        </p:spPr>
        <p:txBody>
          <a:bodyPr vert="horz"/>
          <a:lstStyle>
            <a:lvl1pPr marL="270000" indent="-2700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1600" baseline="0">
                <a:solidFill>
                  <a:srgbClr val="3B66AD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1830382" y="926971"/>
            <a:ext cx="6245236" cy="116724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10000"/>
              </a:lnSpc>
              <a:buNone/>
              <a:defRPr sz="3200" cap="all" spc="300" baseline="0">
                <a:solidFill>
                  <a:srgbClr val="3B66AD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text 6"/>
          <p:cNvSpPr>
            <a:spLocks noGrp="1"/>
          </p:cNvSpPr>
          <p:nvPr>
            <p:ph type="body" sz="quarter" idx="12"/>
          </p:nvPr>
        </p:nvSpPr>
        <p:spPr>
          <a:xfrm>
            <a:off x="5221839" y="2825299"/>
            <a:ext cx="4197932" cy="2806244"/>
          </a:xfrm>
          <a:prstGeom prst="rect">
            <a:avLst/>
          </a:prstGeom>
        </p:spPr>
        <p:txBody>
          <a:bodyPr vert="horz"/>
          <a:lstStyle>
            <a:lvl1pPr marL="270000" indent="-270000" algn="l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/>
              <a:buChar char="•"/>
              <a:defRPr sz="1600" baseline="0">
                <a:solidFill>
                  <a:srgbClr val="3B66AD"/>
                </a:solidFill>
              </a:defRPr>
            </a:lvl1pPr>
            <a:lvl2pPr marL="457200" indent="0">
              <a:buNone/>
              <a:defRPr>
                <a:solidFill>
                  <a:schemeClr val="accent3"/>
                </a:solidFill>
              </a:defRPr>
            </a:lvl2pPr>
            <a:lvl3pPr marL="914400" indent="0">
              <a:buNone/>
              <a:defRPr>
                <a:solidFill>
                  <a:schemeClr val="accent3"/>
                </a:solidFill>
              </a:defRPr>
            </a:lvl3pPr>
            <a:lvl4pPr marL="1371600" indent="0">
              <a:buNone/>
              <a:defRPr>
                <a:solidFill>
                  <a:schemeClr val="accent3"/>
                </a:solidFill>
              </a:defRPr>
            </a:lvl4pPr>
            <a:lvl5pPr marL="1828800" indent="0">
              <a:buNone/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8241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ei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024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+ bild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bild 3"/>
          <p:cNvSpPr>
            <a:spLocks noGrp="1"/>
          </p:cNvSpPr>
          <p:nvPr>
            <p:ph type="pic" sz="quarter" idx="11"/>
          </p:nvPr>
        </p:nvSpPr>
        <p:spPr>
          <a:xfrm>
            <a:off x="132913" y="128078"/>
            <a:ext cx="9640174" cy="6601844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2000">
                <a:solidFill>
                  <a:srgbClr val="4169AE"/>
                </a:solidFill>
              </a:defRPr>
            </a:lvl1pPr>
          </a:lstStyle>
          <a:p>
            <a:pPr lvl="0"/>
            <a:r>
              <a:rPr lang="sv-SE" noProof="0"/>
              <a:t>Dra bilden till platshållaren eller klicka på ikonen för att lägga till den</a:t>
            </a:r>
            <a:endParaRPr lang="en-GB" noProof="0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2136802" y="1581031"/>
            <a:ext cx="5632397" cy="186118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4600" b="1" cap="all" spc="3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663013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sida +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/>
          <p:cNvSpPr>
            <a:spLocks noGrp="1"/>
          </p:cNvSpPr>
          <p:nvPr>
            <p:ph type="body" sz="quarter" idx="10"/>
          </p:nvPr>
        </p:nvSpPr>
        <p:spPr>
          <a:xfrm>
            <a:off x="2136802" y="1564536"/>
            <a:ext cx="5632397" cy="1861184"/>
          </a:xfrm>
          <a:prstGeom prst="rect">
            <a:avLst/>
          </a:prstGeom>
        </p:spPr>
        <p:txBody>
          <a:bodyPr vert="horz"/>
          <a:lstStyle>
            <a:lvl1pPr marL="0" indent="0" algn="ctr">
              <a:lnSpc>
                <a:spcPct val="100000"/>
              </a:lnSpc>
              <a:buNone/>
              <a:defRPr sz="4600" b="1" cap="all" spc="300" baseline="0">
                <a:solidFill>
                  <a:schemeClr val="bg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66307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27000" y="122238"/>
            <a:ext cx="9652000" cy="661352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4" name="Bildobjekt 3" descr="FF_logga_staende_helvit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1057" y="114350"/>
            <a:ext cx="1543886" cy="147910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27000" y="122238"/>
            <a:ext cx="9652000" cy="6613525"/>
          </a:xfrm>
          <a:prstGeom prst="rect">
            <a:avLst/>
          </a:prstGeom>
          <a:solidFill>
            <a:srgbClr val="D0BA8A">
              <a:alpha val="29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sv-SE"/>
          </a:p>
        </p:txBody>
      </p:sp>
      <p:pic>
        <p:nvPicPr>
          <p:cNvPr id="2" name="Bildobjekt 1" descr="FF_logga_liggande_bla.png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22" r:id="rId3"/>
    <p:sldLayoutId id="2147483721" r:id="rId4"/>
    <p:sldLayoutId id="2147483727" r:id="rId5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FF_logga_liggande_bla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0575" y="5955306"/>
            <a:ext cx="1368425" cy="3613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25" r:id="rId3"/>
    <p:sldLayoutId id="2147483726" r:id="rId4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v-SE"/>
              <a:t>Året i bilder 2021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v-SE"/>
              <a:t>Friluftsfrämjandet Eskilstuna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022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havsbotten, natthimmel&#10;&#10;Automatiskt genererad beskrivning">
            <a:extLst>
              <a:ext uri="{FF2B5EF4-FFF2-40B4-BE49-F238E27FC236}">
                <a16:creationId xmlns:a16="http://schemas.microsoft.com/office/drawing/2014/main" id="{23797499-AB2F-45BD-A2E0-FA552C4B8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74557" y="999919"/>
            <a:ext cx="2136161" cy="2136161"/>
          </a:xfrm>
          <a:prstGeom prst="rect">
            <a:avLst/>
          </a:prstGeom>
        </p:spPr>
      </p:pic>
      <p:pic>
        <p:nvPicPr>
          <p:cNvPr id="17" name="Bildobjekt 16" descr="En bild som visar träd, utomhus, gräs, växt&#10;&#10;Automatiskt genererad beskrivning">
            <a:extLst>
              <a:ext uri="{FF2B5EF4-FFF2-40B4-BE49-F238E27FC236}">
                <a16:creationId xmlns:a16="http://schemas.microsoft.com/office/drawing/2014/main" id="{4B86C215-EBBB-4AAB-A76B-1F1F663FE0E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06084" y="4923770"/>
            <a:ext cx="3220294" cy="1811360"/>
          </a:xfrm>
          <a:prstGeom prst="rect">
            <a:avLst/>
          </a:prstGeom>
        </p:spPr>
      </p:pic>
      <p:pic>
        <p:nvPicPr>
          <p:cNvPr id="19" name="Bildobjekt 18" descr="En bild som visar natur, öppen spis&#10;&#10;Automatiskt genererad beskrivning">
            <a:extLst>
              <a:ext uri="{FF2B5EF4-FFF2-40B4-BE49-F238E27FC236}">
                <a16:creationId xmlns:a16="http://schemas.microsoft.com/office/drawing/2014/main" id="{818E0874-7EE4-41EF-9540-8B28B18D1E1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946881" y="1009813"/>
            <a:ext cx="2113499" cy="2113499"/>
          </a:xfrm>
          <a:prstGeom prst="rect">
            <a:avLst/>
          </a:prstGeom>
        </p:spPr>
      </p:pic>
      <p:pic>
        <p:nvPicPr>
          <p:cNvPr id="21" name="Bildobjekt 20" descr="En bild som visar utomhus, gräs&#10;&#10;Automatiskt genererad beskrivning">
            <a:extLst>
              <a:ext uri="{FF2B5EF4-FFF2-40B4-BE49-F238E27FC236}">
                <a16:creationId xmlns:a16="http://schemas.microsoft.com/office/drawing/2014/main" id="{38B862EB-A450-4127-8430-CC69F2823D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200879" y="4928227"/>
            <a:ext cx="1811360" cy="1811360"/>
          </a:xfrm>
          <a:prstGeom prst="rect">
            <a:avLst/>
          </a:prstGeom>
        </p:spPr>
      </p:pic>
      <p:pic>
        <p:nvPicPr>
          <p:cNvPr id="25" name="Bildobjekt 24" descr="En bild som visar gräs, träd, utomhus, växt&#10;&#10;Automatiskt genererad beskrivning">
            <a:extLst>
              <a:ext uri="{FF2B5EF4-FFF2-40B4-BE49-F238E27FC236}">
                <a16:creationId xmlns:a16="http://schemas.microsoft.com/office/drawing/2014/main" id="{47BB04B4-40BE-4902-8CEE-F438621961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012239" y="4923770"/>
            <a:ext cx="2415147" cy="1811360"/>
          </a:xfrm>
          <a:prstGeom prst="rect">
            <a:avLst/>
          </a:prstGeom>
        </p:spPr>
      </p:pic>
      <p:sp>
        <p:nvSpPr>
          <p:cNvPr id="26" name="Platshållare för text 7">
            <a:extLst>
              <a:ext uri="{FF2B5EF4-FFF2-40B4-BE49-F238E27FC236}">
                <a16:creationId xmlns:a16="http://schemas.microsoft.com/office/drawing/2014/main" id="{2153BA68-3268-40E2-8A2A-C30524BBD2DC}"/>
              </a:ext>
            </a:extLst>
          </p:cNvPr>
          <p:cNvSpPr txBox="1">
            <a:spLocks/>
          </p:cNvSpPr>
          <p:nvPr/>
        </p:nvSpPr>
        <p:spPr>
          <a:xfrm>
            <a:off x="338328" y="164971"/>
            <a:ext cx="9281160" cy="680317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 cap="all" spc="300" baseline="0">
                <a:solidFill>
                  <a:srgbClr val="3B66AD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Strövare och </a:t>
            </a:r>
            <a:r>
              <a:rPr lang="sv-SE" dirty="0" err="1"/>
              <a:t>friluftsare</a:t>
            </a:r>
            <a:endParaRPr lang="sv-SE" dirty="0"/>
          </a:p>
          <a:p>
            <a:endParaRPr lang="sv-SE" sz="1200" dirty="0"/>
          </a:p>
        </p:txBody>
      </p:sp>
      <p:sp>
        <p:nvSpPr>
          <p:cNvPr id="27" name="textruta 26">
            <a:extLst>
              <a:ext uri="{FF2B5EF4-FFF2-40B4-BE49-F238E27FC236}">
                <a16:creationId xmlns:a16="http://schemas.microsoft.com/office/drawing/2014/main" id="{4AC06DD4-287D-4EAB-8C27-F9D6A6B7148C}"/>
              </a:ext>
            </a:extLst>
          </p:cNvPr>
          <p:cNvSpPr txBox="1"/>
          <p:nvPr/>
        </p:nvSpPr>
        <p:spPr>
          <a:xfrm>
            <a:off x="1582479" y="743077"/>
            <a:ext cx="6814098" cy="30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3 ÖVERNATTNINGAR FREDAG TILL LÖRDAG UNDER HÖSTEN</a:t>
            </a:r>
          </a:p>
        </p:txBody>
      </p:sp>
      <p:pic>
        <p:nvPicPr>
          <p:cNvPr id="7" name="Bildobjekt 6" descr="En bild som visar gräs, träd, föremål utomhus, tält&#10;&#10;Automatiskt genererad beskrivning">
            <a:extLst>
              <a:ext uri="{FF2B5EF4-FFF2-40B4-BE49-F238E27FC236}">
                <a16:creationId xmlns:a16="http://schemas.microsoft.com/office/drawing/2014/main" id="{5FBB65FD-8FDB-478F-BDCA-B189C6FCDDC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810719" y="1009813"/>
            <a:ext cx="2136161" cy="2136161"/>
          </a:xfrm>
          <a:prstGeom prst="rect">
            <a:avLst/>
          </a:prstGeom>
        </p:spPr>
      </p:pic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FBA27BF3-D99F-478B-9BB9-E2EC79034C8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05"/>
          <a:stretch/>
        </p:blipFill>
        <p:spPr>
          <a:xfrm flipH="1">
            <a:off x="3326129" y="3121838"/>
            <a:ext cx="3220294" cy="1811360"/>
          </a:xfrm>
          <a:prstGeom prst="rect">
            <a:avLst/>
          </a:prstGeom>
        </p:spPr>
      </p:pic>
      <p:pic>
        <p:nvPicPr>
          <p:cNvPr id="13" name="Bildobjekt 12" descr="En bild som visar text, natthimmel&#10;&#10;Automatiskt genererad beskrivning">
            <a:extLst>
              <a:ext uri="{FF2B5EF4-FFF2-40B4-BE49-F238E27FC236}">
                <a16:creationId xmlns:a16="http://schemas.microsoft.com/office/drawing/2014/main" id="{C6B9207F-6434-42B0-9EC2-B7E9AF9747A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31332" y="3123312"/>
            <a:ext cx="3220295" cy="1804915"/>
          </a:xfrm>
          <a:prstGeom prst="rect">
            <a:avLst/>
          </a:prstGeom>
        </p:spPr>
      </p:pic>
      <p:pic>
        <p:nvPicPr>
          <p:cNvPr id="15" name="Bildobjekt 14" descr="En bild som visar utomhus, gräs, vatten, blå&#10;&#10;Automatiskt genererad beskrivning">
            <a:extLst>
              <a:ext uri="{FF2B5EF4-FFF2-40B4-BE49-F238E27FC236}">
                <a16:creationId xmlns:a16="http://schemas.microsoft.com/office/drawing/2014/main" id="{0B0C9A4E-6680-468C-A242-80686332CF4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55308" y="1009815"/>
            <a:ext cx="2141233" cy="2141233"/>
          </a:xfrm>
          <a:prstGeom prst="rect">
            <a:avLst/>
          </a:prstGeom>
        </p:spPr>
      </p:pic>
      <p:pic>
        <p:nvPicPr>
          <p:cNvPr id="9" name="Bildobjekt 8" descr="En bild som visar träd, utomhus, gräs, person&#10;&#10;Automatiskt genererad beskrivning">
            <a:extLst>
              <a:ext uri="{FF2B5EF4-FFF2-40B4-BE49-F238E27FC236}">
                <a16:creationId xmlns:a16="http://schemas.microsoft.com/office/drawing/2014/main" id="{DE5AB738-F3C3-47F5-90DF-C8DF1BE6D54C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546424" y="3124816"/>
            <a:ext cx="3220291" cy="1804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51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undkurs_Kanadensare_Friluftsfrämjandet_Eskilstuna_2">
            <a:hlinkClick r:id="" action="ppaction://media"/>
            <a:extLst>
              <a:ext uri="{FF2B5EF4-FFF2-40B4-BE49-F238E27FC236}">
                <a16:creationId xmlns:a16="http://schemas.microsoft.com/office/drawing/2014/main" id="{91AEF30F-977D-4225-B4D4-59891188E76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935" y="1628960"/>
            <a:ext cx="5110877" cy="5110877"/>
          </a:xfrm>
          <a:prstGeom prst="rect">
            <a:avLst/>
          </a:prstGeom>
        </p:spPr>
      </p:pic>
      <p:pic>
        <p:nvPicPr>
          <p:cNvPr id="10" name="Bildobjekt 9" descr="En bild som visar himmel, utomhus, vatten, båt&#10;&#10;Automatiskt genererad beskrivning">
            <a:extLst>
              <a:ext uri="{FF2B5EF4-FFF2-40B4-BE49-F238E27FC236}">
                <a16:creationId xmlns:a16="http://schemas.microsoft.com/office/drawing/2014/main" id="{C1A42B1F-CEF9-4F52-8883-60FD6537A13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30983" y="1628959"/>
            <a:ext cx="4562082" cy="2530969"/>
          </a:xfrm>
          <a:prstGeom prst="rect">
            <a:avLst/>
          </a:prstGeom>
        </p:spPr>
      </p:pic>
      <p:pic>
        <p:nvPicPr>
          <p:cNvPr id="20" name="Bildobjekt 19" descr="En bild som visar träd, vatten, utomhus, båt&#10;&#10;Automatiskt genererad beskrivning">
            <a:extLst>
              <a:ext uri="{FF2B5EF4-FFF2-40B4-BE49-F238E27FC236}">
                <a16:creationId xmlns:a16="http://schemas.microsoft.com/office/drawing/2014/main" id="{1EB7921A-9792-42BE-8272-824F151D081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3812" y="4159927"/>
            <a:ext cx="4586504" cy="2579909"/>
          </a:xfrm>
          <a:prstGeom prst="rect">
            <a:avLst/>
          </a:prstGeom>
        </p:spPr>
      </p:pic>
      <p:sp>
        <p:nvSpPr>
          <p:cNvPr id="21" name="Platshållare för text 7">
            <a:extLst>
              <a:ext uri="{FF2B5EF4-FFF2-40B4-BE49-F238E27FC236}">
                <a16:creationId xmlns:a16="http://schemas.microsoft.com/office/drawing/2014/main" id="{30300889-A787-4317-844F-08F9971CEF5A}"/>
              </a:ext>
            </a:extLst>
          </p:cNvPr>
          <p:cNvSpPr txBox="1">
            <a:spLocks/>
          </p:cNvSpPr>
          <p:nvPr/>
        </p:nvSpPr>
        <p:spPr>
          <a:xfrm>
            <a:off x="338328" y="164971"/>
            <a:ext cx="9281160" cy="680317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 cap="all" spc="300" baseline="0">
                <a:solidFill>
                  <a:srgbClr val="3B66AD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Kanadensare</a:t>
            </a:r>
          </a:p>
          <a:p>
            <a:endParaRPr lang="sv-SE" sz="1200" dirty="0"/>
          </a:p>
        </p:txBody>
      </p:sp>
      <p:sp>
        <p:nvSpPr>
          <p:cNvPr id="22" name="textruta 21">
            <a:extLst>
              <a:ext uri="{FF2B5EF4-FFF2-40B4-BE49-F238E27FC236}">
                <a16:creationId xmlns:a16="http://schemas.microsoft.com/office/drawing/2014/main" id="{FA3CE69E-1AF7-4B40-A985-FDC3C971E129}"/>
              </a:ext>
            </a:extLst>
          </p:cNvPr>
          <p:cNvSpPr txBox="1"/>
          <p:nvPr/>
        </p:nvSpPr>
        <p:spPr>
          <a:xfrm>
            <a:off x="1582479" y="743077"/>
            <a:ext cx="674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Nybörjarkurs i Eskilstuna ån</a:t>
            </a:r>
          </a:p>
        </p:txBody>
      </p:sp>
    </p:spTree>
    <p:extLst>
      <p:ext uri="{BB962C8B-B14F-4D97-AF65-F5344CB8AC3E}">
        <p14:creationId xmlns:p14="http://schemas.microsoft.com/office/powerpoint/2010/main" val="210450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vatten, utomhus, himmel, träd&#10;&#10;Automatiskt genererad beskrivning">
            <a:extLst>
              <a:ext uri="{FF2B5EF4-FFF2-40B4-BE49-F238E27FC236}">
                <a16:creationId xmlns:a16="http://schemas.microsoft.com/office/drawing/2014/main" id="{E08FBFB7-0535-4E4E-B209-6D11F8B5A78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5366" y="3861523"/>
            <a:ext cx="2157844" cy="2877125"/>
          </a:xfrm>
          <a:prstGeom prst="rect">
            <a:avLst/>
          </a:prstGeom>
        </p:spPr>
      </p:pic>
      <p:pic>
        <p:nvPicPr>
          <p:cNvPr id="7" name="Bildobjekt 6" descr="En bild som visar himmel, utomhus, vatten, sport&#10;&#10;Automatiskt genererad beskrivning">
            <a:extLst>
              <a:ext uri="{FF2B5EF4-FFF2-40B4-BE49-F238E27FC236}">
                <a16:creationId xmlns:a16="http://schemas.microsoft.com/office/drawing/2014/main" id="{F84D798C-D19A-4559-91B9-E4545F7DD4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22" y="1233838"/>
            <a:ext cx="3387515" cy="2627687"/>
          </a:xfrm>
          <a:prstGeom prst="rect">
            <a:avLst/>
          </a:prstGeom>
        </p:spPr>
      </p:pic>
      <p:pic>
        <p:nvPicPr>
          <p:cNvPr id="9" name="Bildobjekt 8" descr="En bild som visar vatten, himmel, utomhus, båt&#10;&#10;Automatiskt genererad beskrivning">
            <a:extLst>
              <a:ext uri="{FF2B5EF4-FFF2-40B4-BE49-F238E27FC236}">
                <a16:creationId xmlns:a16="http://schemas.microsoft.com/office/drawing/2014/main" id="{651F16B0-DB8A-47A9-B251-BA05B9F115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3210" y="3861524"/>
            <a:ext cx="5339228" cy="2886605"/>
          </a:xfrm>
          <a:prstGeom prst="rect">
            <a:avLst/>
          </a:prstGeom>
        </p:spPr>
      </p:pic>
      <p:pic>
        <p:nvPicPr>
          <p:cNvPr id="13" name="Bildobjekt 12" descr="En bild som visar utomhus, båt, föremål utomhus&#10;&#10;Automatiskt genererad beskrivning">
            <a:extLst>
              <a:ext uri="{FF2B5EF4-FFF2-40B4-BE49-F238E27FC236}">
                <a16:creationId xmlns:a16="http://schemas.microsoft.com/office/drawing/2014/main" id="{1A7E7A58-6FEC-4EF5-933E-522F0AE48FA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21" y="3861524"/>
            <a:ext cx="2157845" cy="2877127"/>
          </a:xfrm>
          <a:prstGeom prst="rect">
            <a:avLst/>
          </a:prstGeom>
        </p:spPr>
      </p:pic>
      <p:pic>
        <p:nvPicPr>
          <p:cNvPr id="12" name="Bildobjekt 11" descr="En bild som visar gräs, utomhus, himmel, person&#10;&#10;Automatiskt genererad beskrivning">
            <a:extLst>
              <a:ext uri="{FF2B5EF4-FFF2-40B4-BE49-F238E27FC236}">
                <a16:creationId xmlns:a16="http://schemas.microsoft.com/office/drawing/2014/main" id="{B063B200-0EC5-49E7-BF2E-2F77B7E926B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5037" y="1223331"/>
            <a:ext cx="2734194" cy="2638194"/>
          </a:xfrm>
          <a:prstGeom prst="rect">
            <a:avLst/>
          </a:prstGeom>
        </p:spPr>
      </p:pic>
      <p:pic>
        <p:nvPicPr>
          <p:cNvPr id="14" name="Bildobjekt 13" descr="En bild som visar utomhus, träd, båt, gul&#10;&#10;Automatiskt genererad beskrivning">
            <a:extLst>
              <a:ext uri="{FF2B5EF4-FFF2-40B4-BE49-F238E27FC236}">
                <a16:creationId xmlns:a16="http://schemas.microsoft.com/office/drawing/2014/main" id="{EDA042D8-D99A-4D2A-B72B-32A2F4C54ED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400"/>
          <a:stretch/>
        </p:blipFill>
        <p:spPr>
          <a:xfrm>
            <a:off x="6218960" y="1240465"/>
            <a:ext cx="3553478" cy="2621060"/>
          </a:xfrm>
          <a:prstGeom prst="rect">
            <a:avLst/>
          </a:prstGeom>
        </p:spPr>
      </p:pic>
      <p:sp>
        <p:nvSpPr>
          <p:cNvPr id="15" name="Platshållare för text 7">
            <a:extLst>
              <a:ext uri="{FF2B5EF4-FFF2-40B4-BE49-F238E27FC236}">
                <a16:creationId xmlns:a16="http://schemas.microsoft.com/office/drawing/2014/main" id="{B1891D5F-2413-43E9-A552-AAC65B6E3022}"/>
              </a:ext>
            </a:extLst>
          </p:cNvPr>
          <p:cNvSpPr txBox="1">
            <a:spLocks/>
          </p:cNvSpPr>
          <p:nvPr/>
        </p:nvSpPr>
        <p:spPr>
          <a:xfrm>
            <a:off x="338328" y="164971"/>
            <a:ext cx="9281160" cy="680317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 cap="all" spc="300" baseline="0">
                <a:solidFill>
                  <a:srgbClr val="3B66AD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Kajak</a:t>
            </a:r>
          </a:p>
          <a:p>
            <a:endParaRPr lang="sv-SE" sz="1200" dirty="0"/>
          </a:p>
        </p:txBody>
      </p:sp>
      <p:sp>
        <p:nvSpPr>
          <p:cNvPr id="16" name="textruta 15">
            <a:extLst>
              <a:ext uri="{FF2B5EF4-FFF2-40B4-BE49-F238E27FC236}">
                <a16:creationId xmlns:a16="http://schemas.microsoft.com/office/drawing/2014/main" id="{068ABB87-FDE7-4B94-818A-0A32C108488C}"/>
              </a:ext>
            </a:extLst>
          </p:cNvPr>
          <p:cNvSpPr txBox="1"/>
          <p:nvPr/>
        </p:nvSpPr>
        <p:spPr>
          <a:xfrm>
            <a:off x="1582479" y="743077"/>
            <a:ext cx="674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I Mälaren</a:t>
            </a:r>
          </a:p>
        </p:txBody>
      </p:sp>
    </p:spTree>
    <p:extLst>
      <p:ext uri="{BB962C8B-B14F-4D97-AF65-F5344CB8AC3E}">
        <p14:creationId xmlns:p14="http://schemas.microsoft.com/office/powerpoint/2010/main" val="246023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 descr="En bild som visar träd, utomhus, flod, växt&#10;&#10;Automatiskt genererad beskrivning">
            <a:extLst>
              <a:ext uri="{FF2B5EF4-FFF2-40B4-BE49-F238E27FC236}">
                <a16:creationId xmlns:a16="http://schemas.microsoft.com/office/drawing/2014/main" id="{C2987085-AF9B-489D-9AD1-4A9A4E4BC1E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59474" y="1344348"/>
            <a:ext cx="2020963" cy="2694617"/>
          </a:xfrm>
          <a:prstGeom prst="rect">
            <a:avLst/>
          </a:prstGeom>
        </p:spPr>
      </p:pic>
      <p:pic>
        <p:nvPicPr>
          <p:cNvPr id="15" name="Bildobjekt 14" descr="En bild som visar utomhus, mark, gräs, person&#10;&#10;Automatiskt genererad beskrivning">
            <a:extLst>
              <a:ext uri="{FF2B5EF4-FFF2-40B4-BE49-F238E27FC236}">
                <a16:creationId xmlns:a16="http://schemas.microsoft.com/office/drawing/2014/main" id="{1836F1C6-7EB8-40E5-BE04-B2015654A20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2662" y="4038967"/>
            <a:ext cx="2020963" cy="2694617"/>
          </a:xfrm>
          <a:prstGeom prst="rect">
            <a:avLst/>
          </a:prstGeom>
        </p:spPr>
      </p:pic>
      <p:pic>
        <p:nvPicPr>
          <p:cNvPr id="17" name="Bildobjekt 16" descr="En bild som visar vatten, himmel, utomhus, gul&#10;&#10;Automatiskt genererad beskrivning">
            <a:extLst>
              <a:ext uri="{FF2B5EF4-FFF2-40B4-BE49-F238E27FC236}">
                <a16:creationId xmlns:a16="http://schemas.microsoft.com/office/drawing/2014/main" id="{B00372BB-4EB9-4E97-818D-BBE0C35A3C9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055" y="4038967"/>
            <a:ext cx="2020963" cy="2694617"/>
          </a:xfrm>
          <a:prstGeom prst="rect">
            <a:avLst/>
          </a:prstGeom>
        </p:spPr>
      </p:pic>
      <p:pic>
        <p:nvPicPr>
          <p:cNvPr id="19" name="Bildobjekt 18" descr="En bild som visar utomhus, natur, sjö, damm&#10;&#10;Automatiskt genererad beskrivning">
            <a:extLst>
              <a:ext uri="{FF2B5EF4-FFF2-40B4-BE49-F238E27FC236}">
                <a16:creationId xmlns:a16="http://schemas.microsoft.com/office/drawing/2014/main" id="{B1084939-9220-4504-9BEA-99FFC8F7CB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6893" y="1344348"/>
            <a:ext cx="2020963" cy="2694617"/>
          </a:xfrm>
          <a:prstGeom prst="rect">
            <a:avLst/>
          </a:prstGeom>
        </p:spPr>
      </p:pic>
      <p:pic>
        <p:nvPicPr>
          <p:cNvPr id="21" name="Bildobjekt 20" descr="En bild som visar vatten, utomhus, himmel, båt&#10;&#10;Automatiskt genererad beskrivning">
            <a:extLst>
              <a:ext uri="{FF2B5EF4-FFF2-40B4-BE49-F238E27FC236}">
                <a16:creationId xmlns:a16="http://schemas.microsoft.com/office/drawing/2014/main" id="{8CC53B72-0B56-45E7-9D49-716ABA029EF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612" y="4038967"/>
            <a:ext cx="2020963" cy="2694617"/>
          </a:xfrm>
          <a:prstGeom prst="rect">
            <a:avLst/>
          </a:prstGeom>
        </p:spPr>
      </p:pic>
      <p:pic>
        <p:nvPicPr>
          <p:cNvPr id="23" name="Bildobjekt 22" descr="En bild som visar träd, utomhus, transport, full av färg&#10;&#10;Automatiskt genererad beskrivning">
            <a:extLst>
              <a:ext uri="{FF2B5EF4-FFF2-40B4-BE49-F238E27FC236}">
                <a16:creationId xmlns:a16="http://schemas.microsoft.com/office/drawing/2014/main" id="{386AFA93-6FD7-4D6A-9222-2BF532028883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6562" y="4038967"/>
            <a:ext cx="2020963" cy="2694617"/>
          </a:xfrm>
          <a:prstGeom prst="rect">
            <a:avLst/>
          </a:prstGeom>
        </p:spPr>
      </p:pic>
      <p:pic>
        <p:nvPicPr>
          <p:cNvPr id="25" name="Bildobjekt 24" descr="En bild som visar vatten, utomhus, himmel, natur&#10;&#10;Automatiskt genererad beskrivning">
            <a:extLst>
              <a:ext uri="{FF2B5EF4-FFF2-40B4-BE49-F238E27FC236}">
                <a16:creationId xmlns:a16="http://schemas.microsoft.com/office/drawing/2014/main" id="{D456B53D-ABF9-485C-8C9E-0FB3381AC0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511" y="1344350"/>
            <a:ext cx="2020963" cy="2694617"/>
          </a:xfrm>
          <a:prstGeom prst="rect">
            <a:avLst/>
          </a:prstGeom>
        </p:spPr>
      </p:pic>
      <p:sp>
        <p:nvSpPr>
          <p:cNvPr id="16" name="Platshållare för text 7">
            <a:extLst>
              <a:ext uri="{FF2B5EF4-FFF2-40B4-BE49-F238E27FC236}">
                <a16:creationId xmlns:a16="http://schemas.microsoft.com/office/drawing/2014/main" id="{0C8F114A-EB4F-4474-9D4A-E87299E91816}"/>
              </a:ext>
            </a:extLst>
          </p:cNvPr>
          <p:cNvSpPr txBox="1">
            <a:spLocks/>
          </p:cNvSpPr>
          <p:nvPr/>
        </p:nvSpPr>
        <p:spPr>
          <a:xfrm>
            <a:off x="338328" y="164971"/>
            <a:ext cx="9281160" cy="680317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 cap="all" spc="300" baseline="0">
                <a:solidFill>
                  <a:srgbClr val="3B66AD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Kajak</a:t>
            </a:r>
          </a:p>
          <a:p>
            <a:endParaRPr lang="sv-SE" sz="1200" dirty="0"/>
          </a:p>
        </p:txBody>
      </p:sp>
      <p:sp>
        <p:nvSpPr>
          <p:cNvPr id="18" name="textruta 17">
            <a:extLst>
              <a:ext uri="{FF2B5EF4-FFF2-40B4-BE49-F238E27FC236}">
                <a16:creationId xmlns:a16="http://schemas.microsoft.com/office/drawing/2014/main" id="{01080224-3AAB-4C2B-B720-BAA57905E751}"/>
              </a:ext>
            </a:extLst>
          </p:cNvPr>
          <p:cNvSpPr txBox="1"/>
          <p:nvPr/>
        </p:nvSpPr>
        <p:spPr>
          <a:xfrm>
            <a:off x="1582479" y="743077"/>
            <a:ext cx="674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I Mälaren</a:t>
            </a:r>
          </a:p>
        </p:txBody>
      </p:sp>
      <p:pic>
        <p:nvPicPr>
          <p:cNvPr id="20" name="Bildobjekt 19" descr="En bild som visar himmel, utomhus, gräs, natur&#10;&#10;Automatiskt genererad beskrivning">
            <a:extLst>
              <a:ext uri="{FF2B5EF4-FFF2-40B4-BE49-F238E27FC236}">
                <a16:creationId xmlns:a16="http://schemas.microsoft.com/office/drawing/2014/main" id="{2837E50F-254A-4318-9847-54B93B0AAC8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90768" y="1344348"/>
            <a:ext cx="3576721" cy="2694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5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vatten, utomhus, himmel, solnedgång&#10;&#10;Automatiskt genererad beskrivning">
            <a:extLst>
              <a:ext uri="{FF2B5EF4-FFF2-40B4-BE49-F238E27FC236}">
                <a16:creationId xmlns:a16="http://schemas.microsoft.com/office/drawing/2014/main" id="{E2B589B6-85F5-4706-8A1C-8C99B67C45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818" y="1808271"/>
            <a:ext cx="2474129" cy="3175785"/>
          </a:xfrm>
          <a:prstGeom prst="rect">
            <a:avLst/>
          </a:prstGeom>
        </p:spPr>
      </p:pic>
      <p:pic>
        <p:nvPicPr>
          <p:cNvPr id="7" name="Bildobjekt 6" descr="En bild som visar utomhus, träd, vatten, sjö&#10;&#10;Automatiskt genererad beskrivning">
            <a:extLst>
              <a:ext uri="{FF2B5EF4-FFF2-40B4-BE49-F238E27FC236}">
                <a16:creationId xmlns:a16="http://schemas.microsoft.com/office/drawing/2014/main" id="{3681600C-65A4-4818-AD28-32DFFA17E8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9527" y="1808952"/>
            <a:ext cx="2381328" cy="3175104"/>
          </a:xfrm>
          <a:prstGeom prst="rect">
            <a:avLst/>
          </a:prstGeom>
        </p:spPr>
      </p:pic>
      <p:pic>
        <p:nvPicPr>
          <p:cNvPr id="9" name="Bildobjekt 8" descr="En bild som visar vatten, utomhus, himmel, båt&#10;&#10;Automatiskt genererad beskrivning">
            <a:extLst>
              <a:ext uri="{FF2B5EF4-FFF2-40B4-BE49-F238E27FC236}">
                <a16:creationId xmlns:a16="http://schemas.microsoft.com/office/drawing/2014/main" id="{330D93EA-32C2-48AE-BB6A-AE803E6125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18455" y="1808952"/>
            <a:ext cx="2380818" cy="3174424"/>
          </a:xfrm>
          <a:prstGeom prst="rect">
            <a:avLst/>
          </a:prstGeom>
        </p:spPr>
      </p:pic>
      <p:pic>
        <p:nvPicPr>
          <p:cNvPr id="11" name="Bildobjekt 10" descr="En bild som visar vatten, himmel, utomhus, solnedgång&#10;&#10;Automatiskt genererad beskrivning">
            <a:extLst>
              <a:ext uri="{FF2B5EF4-FFF2-40B4-BE49-F238E27FC236}">
                <a16:creationId xmlns:a16="http://schemas.microsoft.com/office/drawing/2014/main" id="{2ABC2AF9-CBEB-4E40-82F9-088BE72BCD5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1363" y="1809632"/>
            <a:ext cx="2380818" cy="3174424"/>
          </a:xfrm>
          <a:prstGeom prst="rect">
            <a:avLst/>
          </a:prstGeom>
        </p:spPr>
      </p:pic>
      <p:sp>
        <p:nvSpPr>
          <p:cNvPr id="8" name="Platshållare för text 7">
            <a:extLst>
              <a:ext uri="{FF2B5EF4-FFF2-40B4-BE49-F238E27FC236}">
                <a16:creationId xmlns:a16="http://schemas.microsoft.com/office/drawing/2014/main" id="{B4DFFEF1-C10B-4318-BF1C-6D0E5498F065}"/>
              </a:ext>
            </a:extLst>
          </p:cNvPr>
          <p:cNvSpPr txBox="1">
            <a:spLocks/>
          </p:cNvSpPr>
          <p:nvPr/>
        </p:nvSpPr>
        <p:spPr>
          <a:xfrm>
            <a:off x="338328" y="164971"/>
            <a:ext cx="9281160" cy="680317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 cap="all" spc="300" baseline="0">
                <a:solidFill>
                  <a:srgbClr val="3B66AD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Kajak</a:t>
            </a:r>
          </a:p>
          <a:p>
            <a:endParaRPr lang="sv-SE" sz="1200" dirty="0"/>
          </a:p>
        </p:txBody>
      </p:sp>
      <p:sp>
        <p:nvSpPr>
          <p:cNvPr id="10" name="textruta 9">
            <a:extLst>
              <a:ext uri="{FF2B5EF4-FFF2-40B4-BE49-F238E27FC236}">
                <a16:creationId xmlns:a16="http://schemas.microsoft.com/office/drawing/2014/main" id="{A2B71E37-62E2-48B5-9C34-612316B5FA25}"/>
              </a:ext>
            </a:extLst>
          </p:cNvPr>
          <p:cNvSpPr txBox="1"/>
          <p:nvPr/>
        </p:nvSpPr>
        <p:spPr>
          <a:xfrm>
            <a:off x="1582479" y="743077"/>
            <a:ext cx="674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I Mälaren</a:t>
            </a:r>
          </a:p>
        </p:txBody>
      </p:sp>
    </p:spTree>
    <p:extLst>
      <p:ext uri="{BB962C8B-B14F-4D97-AF65-F5344CB8AC3E}">
        <p14:creationId xmlns:p14="http://schemas.microsoft.com/office/powerpoint/2010/main" val="383701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karta&#10;&#10;Automatiskt genererad beskrivning">
            <a:extLst>
              <a:ext uri="{FF2B5EF4-FFF2-40B4-BE49-F238E27FC236}">
                <a16:creationId xmlns:a16="http://schemas.microsoft.com/office/drawing/2014/main" id="{9D671772-3FBF-439C-91AF-7BBCD418575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26239" y="1012190"/>
            <a:ext cx="3044908" cy="4862830"/>
          </a:xfrm>
          <a:prstGeom prst="rect">
            <a:avLst/>
          </a:prstGeom>
        </p:spPr>
      </p:pic>
      <p:pic>
        <p:nvPicPr>
          <p:cNvPr id="5" name="VID_125000130_213042_523">
            <a:hlinkClick r:id="" action="ppaction://media"/>
            <a:extLst>
              <a:ext uri="{FF2B5EF4-FFF2-40B4-BE49-F238E27FC236}">
                <a16:creationId xmlns:a16="http://schemas.microsoft.com/office/drawing/2014/main" id="{030C8D7A-1023-485D-92A9-C515FD02E2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4852" y="1034952"/>
            <a:ext cx="5694448" cy="5694448"/>
          </a:xfrm>
          <a:prstGeom prst="rect">
            <a:avLst/>
          </a:prstGeom>
        </p:spPr>
      </p:pic>
      <p:sp>
        <p:nvSpPr>
          <p:cNvPr id="6" name="Platshållare för text 7">
            <a:extLst>
              <a:ext uri="{FF2B5EF4-FFF2-40B4-BE49-F238E27FC236}">
                <a16:creationId xmlns:a16="http://schemas.microsoft.com/office/drawing/2014/main" id="{74BC83E1-7735-4E46-AC09-90003830C6E5}"/>
              </a:ext>
            </a:extLst>
          </p:cNvPr>
          <p:cNvSpPr txBox="1">
            <a:spLocks/>
          </p:cNvSpPr>
          <p:nvPr/>
        </p:nvSpPr>
        <p:spPr>
          <a:xfrm>
            <a:off x="338328" y="164971"/>
            <a:ext cx="9281160" cy="680317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 cap="all" spc="300" baseline="0">
                <a:solidFill>
                  <a:srgbClr val="3B66AD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Kajak</a:t>
            </a:r>
          </a:p>
          <a:p>
            <a:endParaRPr lang="sv-SE" sz="1200" dirty="0"/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6BF65A11-897F-4276-B370-F2AC062692C8}"/>
              </a:ext>
            </a:extLst>
          </p:cNvPr>
          <p:cNvSpPr txBox="1"/>
          <p:nvPr/>
        </p:nvSpPr>
        <p:spPr>
          <a:xfrm>
            <a:off x="1582479" y="743077"/>
            <a:ext cx="674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Norra Vätterns skärgård – </a:t>
            </a:r>
            <a:r>
              <a:rPr lang="sv-SE" sz="1400" dirty="0" err="1"/>
              <a:t>Helgtur</a:t>
            </a:r>
            <a:r>
              <a:rPr lang="sv-SE" sz="1400" dirty="0"/>
              <a:t> i Augusti</a:t>
            </a:r>
          </a:p>
        </p:txBody>
      </p:sp>
    </p:spTree>
    <p:extLst>
      <p:ext uri="{BB962C8B-B14F-4D97-AF65-F5344CB8AC3E}">
        <p14:creationId xmlns:p14="http://schemas.microsoft.com/office/powerpoint/2010/main" val="198958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objekt 16" descr="En bild som visar himmel, vatten, utomhus, båt&#10;&#10;Automatiskt genererad beskrivning">
            <a:extLst>
              <a:ext uri="{FF2B5EF4-FFF2-40B4-BE49-F238E27FC236}">
                <a16:creationId xmlns:a16="http://schemas.microsoft.com/office/drawing/2014/main" id="{5F8B4BD4-E647-4A4B-894C-FB9D2B48A25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222" y="1200150"/>
            <a:ext cx="2400300" cy="2400300"/>
          </a:xfrm>
          <a:prstGeom prst="rect">
            <a:avLst/>
          </a:prstGeom>
        </p:spPr>
      </p:pic>
      <p:pic>
        <p:nvPicPr>
          <p:cNvPr id="19" name="Bildobjekt 18" descr="En bild som visar himmel, vatten, utomhus, natur&#10;&#10;Automatiskt genererad beskrivning">
            <a:extLst>
              <a:ext uri="{FF2B5EF4-FFF2-40B4-BE49-F238E27FC236}">
                <a16:creationId xmlns:a16="http://schemas.microsoft.com/office/drawing/2014/main" id="{DB7F32E7-181A-4B83-8E66-2087CEDE07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6882" y="1200150"/>
            <a:ext cx="1800225" cy="2400300"/>
          </a:xfrm>
          <a:prstGeom prst="rect">
            <a:avLst/>
          </a:prstGeom>
        </p:spPr>
      </p:pic>
      <p:pic>
        <p:nvPicPr>
          <p:cNvPr id="23" name="Bildobjekt 22" descr="En bild som visar vatten, himmel, utomhus, båt&#10;&#10;Automatiskt genererad beskrivning">
            <a:extLst>
              <a:ext uri="{FF2B5EF4-FFF2-40B4-BE49-F238E27FC236}">
                <a16:creationId xmlns:a16="http://schemas.microsoft.com/office/drawing/2014/main" id="{4AE81ACB-264B-49EC-BD1C-E289618A091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5124" y="3954606"/>
            <a:ext cx="1800225" cy="2400300"/>
          </a:xfrm>
          <a:prstGeom prst="rect">
            <a:avLst/>
          </a:prstGeom>
        </p:spPr>
      </p:pic>
      <p:pic>
        <p:nvPicPr>
          <p:cNvPr id="25" name="Bildobjekt 24" descr="En bild som visar vatten, utomhus, person, natur&#10;&#10;Automatiskt genererad beskrivning">
            <a:extLst>
              <a:ext uri="{FF2B5EF4-FFF2-40B4-BE49-F238E27FC236}">
                <a16:creationId xmlns:a16="http://schemas.microsoft.com/office/drawing/2014/main" id="{82B78D82-2341-4FC4-9D05-764919EEB65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7107" y="1200150"/>
            <a:ext cx="2263798" cy="2400300"/>
          </a:xfrm>
          <a:prstGeom prst="rect">
            <a:avLst/>
          </a:prstGeom>
        </p:spPr>
      </p:pic>
      <p:pic>
        <p:nvPicPr>
          <p:cNvPr id="27" name="Bildobjekt 26" descr="En bild som visar vatten, utomhus, himmel, båt&#10;&#10;Automatiskt genererad beskrivning">
            <a:extLst>
              <a:ext uri="{FF2B5EF4-FFF2-40B4-BE49-F238E27FC236}">
                <a16:creationId xmlns:a16="http://schemas.microsoft.com/office/drawing/2014/main" id="{45EDDC56-B824-4231-B067-56F0D280C28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4724" y="3955312"/>
            <a:ext cx="3200400" cy="2400300"/>
          </a:xfrm>
          <a:prstGeom prst="rect">
            <a:avLst/>
          </a:prstGeom>
        </p:spPr>
      </p:pic>
      <p:pic>
        <p:nvPicPr>
          <p:cNvPr id="29" name="Bildobjekt 28" descr="En bild som visar vatten, utomhus, himmel, båt&#10;&#10;Automatiskt genererad beskrivning">
            <a:extLst>
              <a:ext uri="{FF2B5EF4-FFF2-40B4-BE49-F238E27FC236}">
                <a16:creationId xmlns:a16="http://schemas.microsoft.com/office/drawing/2014/main" id="{9593D211-02EC-4BE0-8ECB-031F5A3BE31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6590905" y="1200150"/>
            <a:ext cx="3184873" cy="2400300"/>
          </a:xfrm>
          <a:prstGeom prst="rect">
            <a:avLst/>
          </a:prstGeom>
        </p:spPr>
      </p:pic>
      <p:pic>
        <p:nvPicPr>
          <p:cNvPr id="33" name="Bildobjekt 32" descr="En bild som visar vatten, himmel, utomhus, båt&#10;&#10;Automatiskt genererad beskrivning">
            <a:extLst>
              <a:ext uri="{FF2B5EF4-FFF2-40B4-BE49-F238E27FC236}">
                <a16:creationId xmlns:a16="http://schemas.microsoft.com/office/drawing/2014/main" id="{CA97318D-07CB-4112-80AB-888DE2BA727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222" y="3955312"/>
            <a:ext cx="3201030" cy="2400300"/>
          </a:xfrm>
          <a:prstGeom prst="rect">
            <a:avLst/>
          </a:prstGeom>
        </p:spPr>
      </p:pic>
      <p:sp>
        <p:nvSpPr>
          <p:cNvPr id="39" name="Platshållare för text 7">
            <a:extLst>
              <a:ext uri="{FF2B5EF4-FFF2-40B4-BE49-F238E27FC236}">
                <a16:creationId xmlns:a16="http://schemas.microsoft.com/office/drawing/2014/main" id="{EFF48141-21C3-4688-B730-8A943795FD14}"/>
              </a:ext>
            </a:extLst>
          </p:cNvPr>
          <p:cNvSpPr txBox="1">
            <a:spLocks/>
          </p:cNvSpPr>
          <p:nvPr/>
        </p:nvSpPr>
        <p:spPr>
          <a:xfrm>
            <a:off x="338328" y="164971"/>
            <a:ext cx="9281160" cy="680317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 cap="all" spc="300" baseline="0">
                <a:solidFill>
                  <a:srgbClr val="3B66AD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Kajak</a:t>
            </a:r>
          </a:p>
          <a:p>
            <a:endParaRPr lang="sv-SE" sz="1200" dirty="0"/>
          </a:p>
        </p:txBody>
      </p:sp>
      <p:sp>
        <p:nvSpPr>
          <p:cNvPr id="40" name="textruta 39">
            <a:extLst>
              <a:ext uri="{FF2B5EF4-FFF2-40B4-BE49-F238E27FC236}">
                <a16:creationId xmlns:a16="http://schemas.microsoft.com/office/drawing/2014/main" id="{3D83F451-8802-49F1-B677-9E8DFA91117B}"/>
              </a:ext>
            </a:extLst>
          </p:cNvPr>
          <p:cNvSpPr txBox="1"/>
          <p:nvPr/>
        </p:nvSpPr>
        <p:spPr>
          <a:xfrm>
            <a:off x="1582479" y="743077"/>
            <a:ext cx="674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Norra Vätterns skärgård – </a:t>
            </a:r>
            <a:r>
              <a:rPr lang="sv-SE" sz="1400" dirty="0" err="1"/>
              <a:t>Helgtur</a:t>
            </a:r>
            <a:r>
              <a:rPr lang="sv-SE" sz="1400" dirty="0"/>
              <a:t> i Augusti</a:t>
            </a:r>
          </a:p>
        </p:txBody>
      </p:sp>
    </p:spTree>
    <p:extLst>
      <p:ext uri="{BB962C8B-B14F-4D97-AF65-F5344CB8AC3E}">
        <p14:creationId xmlns:p14="http://schemas.microsoft.com/office/powerpoint/2010/main" val="321549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objekt 6" descr="En bild som visar vatten, himmel, båt, utomhus&#10;&#10;Automatiskt genererad beskrivning">
            <a:extLst>
              <a:ext uri="{FF2B5EF4-FFF2-40B4-BE49-F238E27FC236}">
                <a16:creationId xmlns:a16="http://schemas.microsoft.com/office/drawing/2014/main" id="{3FC9463A-DD08-45EE-9CD7-3F63DEF57F7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8649" y="4396241"/>
            <a:ext cx="2310910" cy="2310910"/>
          </a:xfrm>
          <a:prstGeom prst="rect">
            <a:avLst/>
          </a:prstGeom>
        </p:spPr>
      </p:pic>
      <p:pic>
        <p:nvPicPr>
          <p:cNvPr id="9" name="Bildobjekt 8" descr="En bild som visar träd, gräs, utomhus, person&#10;&#10;Automatiskt genererad beskrivning">
            <a:extLst>
              <a:ext uri="{FF2B5EF4-FFF2-40B4-BE49-F238E27FC236}">
                <a16:creationId xmlns:a16="http://schemas.microsoft.com/office/drawing/2014/main" id="{AB0DE1B5-B8EA-4C64-B89B-D062BF8250F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53047" y="3625938"/>
            <a:ext cx="2336836" cy="3081213"/>
          </a:xfrm>
          <a:prstGeom prst="rect">
            <a:avLst/>
          </a:prstGeom>
        </p:spPr>
      </p:pic>
      <p:pic>
        <p:nvPicPr>
          <p:cNvPr id="11" name="Bildobjekt 10" descr="En bild som visar text&#10;&#10;Automatiskt genererad beskrivning">
            <a:extLst>
              <a:ext uri="{FF2B5EF4-FFF2-40B4-BE49-F238E27FC236}">
                <a16:creationId xmlns:a16="http://schemas.microsoft.com/office/drawing/2014/main" id="{14B5E9AA-DA7D-4A4B-A443-F220B0E6C8E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2469559" y="1315029"/>
            <a:ext cx="2310910" cy="2310910"/>
          </a:xfrm>
          <a:prstGeom prst="rect">
            <a:avLst/>
          </a:prstGeom>
        </p:spPr>
      </p:pic>
      <p:pic>
        <p:nvPicPr>
          <p:cNvPr id="15" name="Bildobjekt 14" descr="En bild som visar träd, mat, utomhus, måltid&#10;&#10;Automatiskt genererad beskrivning">
            <a:extLst>
              <a:ext uri="{FF2B5EF4-FFF2-40B4-BE49-F238E27FC236}">
                <a16:creationId xmlns:a16="http://schemas.microsoft.com/office/drawing/2014/main" id="{610D0326-D9CB-4F98-A368-70D6CC9501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52"/>
          <a:stretch/>
        </p:blipFill>
        <p:spPr>
          <a:xfrm flipH="1">
            <a:off x="7084282" y="1327483"/>
            <a:ext cx="2310910" cy="2310910"/>
          </a:xfrm>
          <a:prstGeom prst="rect">
            <a:avLst/>
          </a:prstGeom>
        </p:spPr>
      </p:pic>
      <p:pic>
        <p:nvPicPr>
          <p:cNvPr id="17" name="Bildobjekt 16" descr="En bild som visar mat, rätt, gryta&#10;&#10;Automatiskt genererad beskrivning">
            <a:extLst>
              <a:ext uri="{FF2B5EF4-FFF2-40B4-BE49-F238E27FC236}">
                <a16:creationId xmlns:a16="http://schemas.microsoft.com/office/drawing/2014/main" id="{3ADD5B29-44EE-4DDF-8D0F-B1C94891CE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111"/>
          <a:stretch/>
        </p:blipFill>
        <p:spPr>
          <a:xfrm flipH="1">
            <a:off x="7074868" y="3625938"/>
            <a:ext cx="2310910" cy="2310910"/>
          </a:xfrm>
          <a:prstGeom prst="rect">
            <a:avLst/>
          </a:prstGeom>
        </p:spPr>
      </p:pic>
      <p:pic>
        <p:nvPicPr>
          <p:cNvPr id="19" name="Bildobjekt 18" descr="En bild som visar träd, utomhus, person, grillning&#10;&#10;Automatiskt genererad beskrivning">
            <a:extLst>
              <a:ext uri="{FF2B5EF4-FFF2-40B4-BE49-F238E27FC236}">
                <a16:creationId xmlns:a16="http://schemas.microsoft.com/office/drawing/2014/main" id="{CD62A8CE-52D5-4818-A7A6-C1B44CEA1A3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80469" y="1327483"/>
            <a:ext cx="2310910" cy="3081213"/>
          </a:xfrm>
          <a:prstGeom prst="rect">
            <a:avLst/>
          </a:prstGeom>
        </p:spPr>
      </p:pic>
      <p:pic>
        <p:nvPicPr>
          <p:cNvPr id="21" name="Bildobjekt 20" descr="En bild som visar träd, utomhus, person&#10;&#10;Automatiskt genererad beskrivning">
            <a:extLst>
              <a:ext uri="{FF2B5EF4-FFF2-40B4-BE49-F238E27FC236}">
                <a16:creationId xmlns:a16="http://schemas.microsoft.com/office/drawing/2014/main" id="{F7241A45-6017-42CA-8D86-985136202B9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58649" y="1315028"/>
            <a:ext cx="2310910" cy="3081213"/>
          </a:xfrm>
          <a:prstGeom prst="rect">
            <a:avLst/>
          </a:prstGeom>
        </p:spPr>
      </p:pic>
      <p:sp>
        <p:nvSpPr>
          <p:cNvPr id="22" name="Platshållare för text 7">
            <a:extLst>
              <a:ext uri="{FF2B5EF4-FFF2-40B4-BE49-F238E27FC236}">
                <a16:creationId xmlns:a16="http://schemas.microsoft.com/office/drawing/2014/main" id="{77355621-15D6-4704-BAA9-EDE9F9E0B209}"/>
              </a:ext>
            </a:extLst>
          </p:cNvPr>
          <p:cNvSpPr txBox="1">
            <a:spLocks/>
          </p:cNvSpPr>
          <p:nvPr/>
        </p:nvSpPr>
        <p:spPr>
          <a:xfrm>
            <a:off x="338328" y="164971"/>
            <a:ext cx="9281160" cy="680317"/>
          </a:xfrm>
          <a:prstGeom prst="rect">
            <a:avLst/>
          </a:prstGeom>
        </p:spPr>
        <p:txBody>
          <a:bodyPr vert="horz"/>
          <a:lstStyle>
            <a:lvl1pPr marL="0" indent="0" algn="ctr" defTabSz="457200" rtl="0" eaLnBrk="0" fontAlgn="base" hangingPunct="0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200" kern="1200" cap="all" spc="300" baseline="0">
                <a:solidFill>
                  <a:srgbClr val="3B66AD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v-SE" dirty="0"/>
              <a:t>Ledarträff</a:t>
            </a:r>
          </a:p>
          <a:p>
            <a:endParaRPr lang="sv-SE" sz="1200" dirty="0"/>
          </a:p>
        </p:txBody>
      </p:sp>
      <p:sp>
        <p:nvSpPr>
          <p:cNvPr id="23" name="textruta 22">
            <a:extLst>
              <a:ext uri="{FF2B5EF4-FFF2-40B4-BE49-F238E27FC236}">
                <a16:creationId xmlns:a16="http://schemas.microsoft.com/office/drawing/2014/main" id="{7AC98CCE-990D-43AB-87A9-3CFF80773220}"/>
              </a:ext>
            </a:extLst>
          </p:cNvPr>
          <p:cNvSpPr txBox="1"/>
          <p:nvPr/>
        </p:nvSpPr>
        <p:spPr>
          <a:xfrm>
            <a:off x="1582479" y="743077"/>
            <a:ext cx="67410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1400" dirty="0"/>
              <a:t>Paddling i </a:t>
            </a:r>
            <a:r>
              <a:rPr lang="sv-SE" sz="1400" dirty="0" err="1"/>
              <a:t>Hjälmarekanal</a:t>
            </a:r>
            <a:r>
              <a:rPr lang="sv-SE" sz="1400" dirty="0"/>
              <a:t> och trerätters över öppen eld</a:t>
            </a:r>
          </a:p>
        </p:txBody>
      </p:sp>
      <p:pic>
        <p:nvPicPr>
          <p:cNvPr id="25" name="Bildobjekt 24" descr="En bild som visar mat, köksutrustning, gryta, lagar mat&#10;&#10;Automatiskt genererad beskrivning">
            <a:extLst>
              <a:ext uri="{FF2B5EF4-FFF2-40B4-BE49-F238E27FC236}">
                <a16:creationId xmlns:a16="http://schemas.microsoft.com/office/drawing/2014/main" id="{28271C0F-80D9-4A83-BF8D-5107AACA35B5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3958" y="4396241"/>
            <a:ext cx="2310910" cy="2310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5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Friluftsfrämjandet_PPT-mall">
  <a:themeElements>
    <a:clrScheme name="FRILUFTSFRÄMJANDET 1">
      <a:dk1>
        <a:srgbClr val="3B66AD"/>
      </a:dk1>
      <a:lt1>
        <a:sysClr val="window" lastClr="FFFFFF"/>
      </a:lt1>
      <a:dk2>
        <a:srgbClr val="E84F1C"/>
      </a:dk2>
      <a:lt2>
        <a:srgbClr val="FBD600"/>
      </a:lt2>
      <a:accent1>
        <a:srgbClr val="3B66AD"/>
      </a:accent1>
      <a:accent2>
        <a:srgbClr val="75B22A"/>
      </a:accent2>
      <a:accent3>
        <a:srgbClr val="D0BA8A"/>
      </a:accent3>
      <a:accent4>
        <a:srgbClr val="DC0063"/>
      </a:accent4>
      <a:accent5>
        <a:srgbClr val="54544A"/>
      </a:accent5>
      <a:accent6>
        <a:srgbClr val="00A49D"/>
      </a:accent6>
      <a:hlink>
        <a:srgbClr val="FFFFFF"/>
      </a:hlink>
      <a:folHlink>
        <a:srgbClr val="FFFFF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xtsida">
  <a:themeElements>
    <a:clrScheme name="FRILUFTSFRÄMJANDET">
      <a:dk1>
        <a:srgbClr val="3B66AD"/>
      </a:dk1>
      <a:lt1>
        <a:sysClr val="window" lastClr="FFFFFF"/>
      </a:lt1>
      <a:dk2>
        <a:srgbClr val="E84F1C"/>
      </a:dk2>
      <a:lt2>
        <a:srgbClr val="FBD600"/>
      </a:lt2>
      <a:accent1>
        <a:srgbClr val="3B66AD"/>
      </a:accent1>
      <a:accent2>
        <a:srgbClr val="75B22A"/>
      </a:accent2>
      <a:accent3>
        <a:srgbClr val="D0BA8A"/>
      </a:accent3>
      <a:accent4>
        <a:srgbClr val="DC0063"/>
      </a:accent4>
      <a:accent5>
        <a:srgbClr val="54544A"/>
      </a:accent5>
      <a:accent6>
        <a:srgbClr val="00A49D"/>
      </a:accent6>
      <a:hlink>
        <a:srgbClr val="FFFFFF"/>
      </a:hlink>
      <a:folHlink>
        <a:srgbClr val="FFFFF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ildsida">
  <a:themeElements>
    <a:clrScheme name="Friluftsfrämjandet 1">
      <a:dk1>
        <a:srgbClr val="00A49D"/>
      </a:dk1>
      <a:lt1>
        <a:sysClr val="window" lastClr="FFFFFF"/>
      </a:lt1>
      <a:dk2>
        <a:srgbClr val="E84F1C"/>
      </a:dk2>
      <a:lt2>
        <a:srgbClr val="FBD600"/>
      </a:lt2>
      <a:accent1>
        <a:srgbClr val="D0BA8A"/>
      </a:accent1>
      <a:accent2>
        <a:srgbClr val="75B22A"/>
      </a:accent2>
      <a:accent3>
        <a:srgbClr val="4169AE"/>
      </a:accent3>
      <a:accent4>
        <a:srgbClr val="DC0063"/>
      </a:accent4>
      <a:accent5>
        <a:srgbClr val="54544A"/>
      </a:accent5>
      <a:accent6>
        <a:srgbClr val="FFFFFF"/>
      </a:accent6>
      <a:hlink>
        <a:srgbClr val="FFFFFF"/>
      </a:hlink>
      <a:folHlink>
        <a:srgbClr val="FFFFFF"/>
      </a:folHlink>
    </a:clrScheme>
    <a:fontScheme name="Office - klassiskt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69D6BBEC6D4094C91B404560C00BD01" ma:contentTypeVersion="5" ma:contentTypeDescription="Skapa ett nytt dokument." ma:contentTypeScope="" ma:versionID="d3c34ad7055a3ee26bec8a3af8a39992">
  <xsd:schema xmlns:xsd="http://www.w3.org/2001/XMLSchema" xmlns:xs="http://www.w3.org/2001/XMLSchema" xmlns:p="http://schemas.microsoft.com/office/2006/metadata/properties" xmlns:ns2="9b4dd303-6478-48b2-9e78-c7fb7dc36a44" targetNamespace="http://schemas.microsoft.com/office/2006/metadata/properties" ma:root="true" ma:fieldsID="bc4423ba37b12a8d70d68139df6b045f" ns2:_="">
    <xsd:import namespace="9b4dd303-6478-48b2-9e78-c7fb7dc36a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4dd303-6478-48b2-9e78-c7fb7dc36a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Control xmlns="http://schemas.microsoft.com/VisualStudio/2011/storyboarding/control">
  <Id Name="System.Storyboarding.Backgrounds.WindowsPhone" Revision="1" Stencil="System.Storyboarding.Backgrounds" StencilVersion="0.1"/>
</Control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68FE6D-E5DD-4CD4-86C3-379FEE2F073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46C8A0F-5E18-41C4-90B2-F711F34F42B7}">
  <ds:schemaRefs>
    <ds:schemaRef ds:uri="9b4dd303-6478-48b2-9e78-c7fb7dc36a4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A1FA83AF-8144-48DA-B0FB-AA35ABF585BF}">
  <ds:schemaRefs>
    <ds:schemaRef ds:uri="http://schemas.microsoft.com/VisualStudio/2011/storyboarding/control"/>
  </ds:schemaRefs>
</ds:datastoreItem>
</file>

<file path=customXml/itemProps4.xml><?xml version="1.0" encoding="utf-8"?>
<ds:datastoreItem xmlns:ds="http://schemas.openxmlformats.org/officeDocument/2006/customXml" ds:itemID="{84DD4B9A-57D1-4617-A73F-6EDF5487A6F9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9b4dd303-6478-48b2-9e78-c7fb7dc36a44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835</TotalTime>
  <Words>55</Words>
  <Application>Microsoft Office PowerPoint</Application>
  <PresentationFormat>A4 Paper (210x297 mm)</PresentationFormat>
  <Paragraphs>18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Friluftsfrämjandet_PPT-mall</vt:lpstr>
      <vt:lpstr>Textsida</vt:lpstr>
      <vt:lpstr>Bildsida</vt:lpstr>
      <vt:lpstr>Året i bilder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huvudrubrik</dc:title>
  <dc:creator>Josefin Holgersson</dc:creator>
  <cp:lastModifiedBy>Norrby Åsa (Consultant)</cp:lastModifiedBy>
  <cp:revision>2</cp:revision>
  <cp:lastPrinted>2014-01-31T07:53:18Z</cp:lastPrinted>
  <dcterms:created xsi:type="dcterms:W3CDTF">2014-05-22T08:22:39Z</dcterms:created>
  <dcterms:modified xsi:type="dcterms:W3CDTF">2023-02-27T19:13:51Z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0x010100169D6BBEC6D4094C91B404560C00BD01</vt:lpwstr>
  </property>
  <property fmtid="{D5CDD505-2E9C-101B-9397-08002B2CF9AE}" pid="3" name="Tfs.IsStoryboard">
    <vt:bool>true</vt:bool>
  </property>
  <property fmtid="{D5CDD505-2E9C-101B-9397-08002B2CF9AE}" pid="4" name="ComplianceAssetId">
    <vt:lpwstr/>
  </property>
  <property fmtid="{D5CDD505-2E9C-101B-9397-08002B2CF9AE}" pid="5" name="_ExtendedDescription">
    <vt:lpwstr/>
  </property>
  <property fmtid="{D5CDD505-2E9C-101B-9397-08002B2CF9AE}" pid="6" name="TriggerFlowInfo">
    <vt:lpwstr/>
  </property>
  <property fmtid="{D5CDD505-2E9C-101B-9397-08002B2CF9AE}" pid="7" name="MSIP_Label_19540963-e559-4020-8a90-fe8a502c2801_Enabled">
    <vt:lpwstr>true</vt:lpwstr>
  </property>
  <property fmtid="{D5CDD505-2E9C-101B-9397-08002B2CF9AE}" pid="8" name="MSIP_Label_19540963-e559-4020-8a90-fe8a502c2801_SetDate">
    <vt:lpwstr>2022-03-09T16:44:01Z</vt:lpwstr>
  </property>
  <property fmtid="{D5CDD505-2E9C-101B-9397-08002B2CF9AE}" pid="9" name="MSIP_Label_19540963-e559-4020-8a90-fe8a502c2801_Method">
    <vt:lpwstr>Standard</vt:lpwstr>
  </property>
  <property fmtid="{D5CDD505-2E9C-101B-9397-08002B2CF9AE}" pid="10" name="MSIP_Label_19540963-e559-4020-8a90-fe8a502c2801_Name">
    <vt:lpwstr>19540963-e559-4020-8a90-fe8a502c2801</vt:lpwstr>
  </property>
  <property fmtid="{D5CDD505-2E9C-101B-9397-08002B2CF9AE}" pid="11" name="MSIP_Label_19540963-e559-4020-8a90-fe8a502c2801_SiteId">
    <vt:lpwstr>f25493ae-1c98-41d7-8a33-0be75f5fe603</vt:lpwstr>
  </property>
  <property fmtid="{D5CDD505-2E9C-101B-9397-08002B2CF9AE}" pid="12" name="MSIP_Label_19540963-e559-4020-8a90-fe8a502c2801_ActionId">
    <vt:lpwstr>bfe757f6-5930-4849-a16d-d63e075704f5</vt:lpwstr>
  </property>
  <property fmtid="{D5CDD505-2E9C-101B-9397-08002B2CF9AE}" pid="13" name="MSIP_Label_19540963-e559-4020-8a90-fe8a502c2801_ContentBits">
    <vt:lpwstr>0</vt:lpwstr>
  </property>
</Properties>
</file>