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56" r:id="rId3"/>
    <p:sldId id="260" r:id="rId4"/>
    <p:sldId id="262" r:id="rId5"/>
    <p:sldId id="257" r:id="rId6"/>
    <p:sldId id="258" r:id="rId7"/>
    <p:sldId id="265" r:id="rId8"/>
    <p:sldId id="259" r:id="rId9"/>
    <p:sldId id="264" r:id="rId10"/>
  </p:sldIdLst>
  <p:sldSz cx="12192000" cy="6858000"/>
  <p:notesSz cx="6858000" cy="9872663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8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2" y="16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E7935E-D2C0-4E25-905F-2E04E29F573A}" type="datetimeFigureOut">
              <a:rPr lang="sv-SE" smtClean="0"/>
              <a:t>2023-10-19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751219"/>
            <a:ext cx="548640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9377317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C1945-1F9B-4EE2-9DD6-92F13DB3125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12579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D9D764A-6240-9E37-54BC-568C48E00C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386CB9C5-F2C5-FFED-1088-D817D1D9B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9E89ACC-843C-6914-144E-9858809D7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61A07-BCCC-45DB-BA26-931CAD124108}" type="datetime1">
              <a:rPr lang="sv-SE" smtClean="0"/>
              <a:t>2023-10-19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24F1F23-5065-FAE3-F6ED-762B985CF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92435EC-7DF7-4D3A-9259-CC38FA7F9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207963"/>
            <a:ext cx="2743200" cy="365125"/>
          </a:xfrm>
        </p:spPr>
        <p:txBody>
          <a:bodyPr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fld id="{9908EF46-5C17-420A-B9E4-1397BED32DD8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60045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399D6A9-B5B5-BDC5-2BEB-765867B24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89B13670-D2EE-EAB8-0021-76D65F4E8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80834A6-95F1-DEA1-83E1-4212E7F20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467B-AE1F-4550-B92F-74712C7C17C6}" type="datetime1">
              <a:rPr lang="sv-SE" smtClean="0"/>
              <a:t>2023-10-19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72BDDC1-7DB7-359B-9812-66974085B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F3FFAC1-1261-D128-4E7A-FBA7AF08C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24829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88BF219E-84FC-C9AB-2D0B-0A4AE207A0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1DB47BED-9F53-EE1D-51C3-D00993E8E3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1F8587E-C233-991E-AD00-54CDC1426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62FB9-171C-4440-B471-B8633D5EB1BA}" type="datetime1">
              <a:rPr lang="sv-SE" smtClean="0"/>
              <a:t>2023-10-19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68407B6-8F41-C139-06AF-64D771D49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D51DBAD-26A3-AB0B-C14B-1513DDE96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1847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53A2016-0A43-8A55-EEDB-2815DAB02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04E770B-6F7F-2F6F-D669-7EBAA5AE7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39153B4-F575-DA18-007F-6FC749B18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9C81-88D3-4A73-9555-2F4E3E17DA05}" type="datetime1">
              <a:rPr lang="sv-SE" smtClean="0"/>
              <a:t>2023-10-19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F921CA9F-E516-1B5E-12C0-7A393FFBC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1F92F93-3A6E-0FB1-3DD5-71283043D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857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9E5842E-6ADA-5345-E713-6C535158C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2D9AA92D-4DED-6010-73B0-8E6992601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5BD0906-1C5C-F847-E696-619885B82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6DF0-75FC-4A87-834F-0D178CACCE55}" type="datetime1">
              <a:rPr lang="sv-SE" smtClean="0"/>
              <a:t>2023-10-19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D5C104E-0FDB-156E-B83A-CC42FCAF3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B4394CF-6641-8ECE-E907-EBC852A95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43903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7560C92-C461-370E-ECC0-5AFE67C05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D1582F7-6523-13DF-A768-9C6E771D87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FC42C791-0144-006E-5107-6BD5FDFB5C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2529875-1E86-79CC-6272-0DBF8FF39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8C33E-3032-4E6B-85AE-6B2856BDF152}" type="datetime1">
              <a:rPr lang="sv-SE" smtClean="0"/>
              <a:t>2023-10-19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73464C1E-1024-6120-3D3A-5033BF8AA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7B3504A-DBC8-CF95-A303-445A09A45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4777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DAF215D-E067-8A84-B33D-07B13EF3F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9970AE9F-610B-D2C0-7C33-276076928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EB57B525-42CF-8AD5-108E-D9474F0671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FE29150A-E274-B03D-B364-DFB6737D8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D4352C2C-8B4A-2373-4AFA-45891E324C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78AD44B1-A103-0044-A25B-6C7A1CEED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C79B9-C41F-46D4-9106-A2812BC04E6A}" type="datetime1">
              <a:rPr lang="sv-SE" smtClean="0"/>
              <a:t>2023-10-19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2351ABEE-A62A-C416-F57C-EA4EC763C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4218B487-C52B-1972-12D0-3464AC965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9181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864ACB1-3D21-A45F-2CD6-42BE8CDFC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307B33E1-1DE0-4DA2-535A-CE75D84B2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0ED7A-7797-4467-A25C-FEA8D92810F6}" type="datetime1">
              <a:rPr lang="sv-SE" smtClean="0"/>
              <a:t>2023-10-19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EE4FD708-3020-8101-6B68-095DEF550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4F1364FB-24E6-4D76-E97C-3C4CB261E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14336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A52858A5-AEC5-5B1C-1640-5699E5423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D0153-4BBB-408E-BDAB-37738859026E}" type="datetime1">
              <a:rPr lang="sv-SE" smtClean="0"/>
              <a:t>2023-10-19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F713C413-3B3B-A2B4-7F7B-2B2047302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C315F51E-FE7C-6D3B-C71C-30FB32386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80351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7BC5F1-DD19-EA70-F6BD-F5609DEE3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37C71BF-7264-8E6D-A460-740F499C6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DD2B74A-64EA-D227-A8E5-034FED501A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68D2454D-2660-5067-8488-E10DD855F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ECFB2-0501-4618-91F9-4ECB38410DB1}" type="datetime1">
              <a:rPr lang="sv-SE" smtClean="0"/>
              <a:t>2023-10-19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F27E1DA7-3B0B-B2A5-89B6-2A8F0E58A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FB33AC3-E357-AE7B-896C-A9132A3C7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78457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8A91CE7-6907-A4EE-2CB4-2754467D0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2A8478F0-521F-1FD5-224A-4959CE2D7F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63AC6C58-15E8-25BE-9278-4C99189F31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33DCE3F3-FF12-7605-1C9B-2B2D8D0A8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1976-FE27-4AAE-8C6A-560AB61D2045}" type="datetime1">
              <a:rPr lang="sv-SE" smtClean="0"/>
              <a:t>2023-10-19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3E1C497A-E516-B90E-B69B-8E3C759C5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223F0316-2F0D-F078-DC09-EF6A942C0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74253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F5211A82-B23E-5B3C-FD70-56CC01B94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95B0AB4-4B9C-AFF2-3C9D-BCD44E0095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0BA1C83-92C0-5B73-AF90-F22CC900FF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A38F2-A617-484E-A2E1-38218E918AA8}" type="datetime1">
              <a:rPr lang="sv-SE" smtClean="0"/>
              <a:t>2023-10-19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4A9A692-5727-3477-C995-B736C67D9D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A44105F-4402-2D26-031E-388D173B23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8EF46-5C17-420A-B9E4-1397BED32D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1456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12" name="Rectangle 4111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4114" name="Freeform: Shape 4113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116" name="Freeform: Shape 4115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102" name="Picture 6" descr="Klass Fd Broskolan">
            <a:extLst>
              <a:ext uri="{FF2B5EF4-FFF2-40B4-BE49-F238E27FC236}">
                <a16:creationId xmlns:a16="http://schemas.microsoft.com/office/drawing/2014/main" id="{078684AE-E2F1-E19E-576A-A9C18F12F3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3"/>
          <a:stretch/>
        </p:blipFill>
        <p:spPr bwMode="auto"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8" name="Freeform: Shape 4117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BD953546-7CDB-867E-5262-435F1BB86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7994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EAEE08D-A745-4391-9073-9E99767E0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04539" y="266074"/>
            <a:ext cx="7489662" cy="6252180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Bildobjekt 4" descr="En bild som visar text, utomhus, Annonstavla, skylt&#10;&#10;Automatiskt genererad beskrivning">
            <a:extLst>
              <a:ext uri="{FF2B5EF4-FFF2-40B4-BE49-F238E27FC236}">
                <a16:creationId xmlns:a16="http://schemas.microsoft.com/office/drawing/2014/main" id="{9572C82A-B393-4FF9-5772-CD73C7A110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" r="9099" b="1"/>
          <a:stretch/>
        </p:blipFill>
        <p:spPr>
          <a:xfrm>
            <a:off x="2659414" y="339746"/>
            <a:ext cx="7203799" cy="6030364"/>
          </a:xfrm>
          <a:custGeom>
            <a:avLst/>
            <a:gdLst/>
            <a:ahLst/>
            <a:cxnLst/>
            <a:rect l="l" t="t" r="r" b="b"/>
            <a:pathLst>
              <a:path w="7203799" h="6030364">
                <a:moveTo>
                  <a:pt x="4122552" y="0"/>
                </a:moveTo>
                <a:cubicBezTo>
                  <a:pt x="4596210" y="0"/>
                  <a:pt x="5032147" y="81110"/>
                  <a:pt x="5418463" y="240852"/>
                </a:cubicBezTo>
                <a:cubicBezTo>
                  <a:pt x="5780509" y="390677"/>
                  <a:pt x="6098496" y="609358"/>
                  <a:pt x="6363612" y="890695"/>
                </a:cubicBezTo>
                <a:cubicBezTo>
                  <a:pt x="6905445" y="1465899"/>
                  <a:pt x="7203799" y="2283333"/>
                  <a:pt x="7203799" y="3192481"/>
                </a:cubicBezTo>
                <a:cubicBezTo>
                  <a:pt x="7203799" y="3555204"/>
                  <a:pt x="7088321" y="3846319"/>
                  <a:pt x="6829541" y="4136467"/>
                </a:cubicBezTo>
                <a:cubicBezTo>
                  <a:pt x="6558859" y="4439977"/>
                  <a:pt x="6152137" y="4719524"/>
                  <a:pt x="5721456" y="5015457"/>
                </a:cubicBezTo>
                <a:cubicBezTo>
                  <a:pt x="5641997" y="5069990"/>
                  <a:pt x="5559911" y="5126451"/>
                  <a:pt x="5477826" y="5183599"/>
                </a:cubicBezTo>
                <a:cubicBezTo>
                  <a:pt x="4743068" y="5695047"/>
                  <a:pt x="4206802" y="6030364"/>
                  <a:pt x="3475911" y="6030364"/>
                </a:cubicBezTo>
                <a:cubicBezTo>
                  <a:pt x="2362258" y="6030364"/>
                  <a:pt x="1573553" y="5618755"/>
                  <a:pt x="838794" y="4653974"/>
                </a:cubicBezTo>
                <a:cubicBezTo>
                  <a:pt x="742642" y="4527696"/>
                  <a:pt x="648651" y="4412849"/>
                  <a:pt x="557754" y="4301854"/>
                </a:cubicBezTo>
                <a:cubicBezTo>
                  <a:pt x="181022" y="3841635"/>
                  <a:pt x="0" y="3602300"/>
                  <a:pt x="0" y="3192481"/>
                </a:cubicBezTo>
                <a:cubicBezTo>
                  <a:pt x="0" y="2785556"/>
                  <a:pt x="113467" y="2383585"/>
                  <a:pt x="337003" y="1997729"/>
                </a:cubicBezTo>
                <a:cubicBezTo>
                  <a:pt x="555745" y="1620270"/>
                  <a:pt x="868475" y="1274763"/>
                  <a:pt x="1266386" y="971116"/>
                </a:cubicBezTo>
                <a:cubicBezTo>
                  <a:pt x="1657494" y="672565"/>
                  <a:pt x="2122028" y="426344"/>
                  <a:pt x="2610064" y="259166"/>
                </a:cubicBezTo>
                <a:cubicBezTo>
                  <a:pt x="3111238" y="87171"/>
                  <a:pt x="3620296" y="0"/>
                  <a:pt x="4122552" y="0"/>
                </a:cubicBezTo>
                <a:close/>
              </a:path>
            </a:pathLst>
          </a:cu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E862DF0-097D-4BBD-A1A1-35B522C5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59414" y="339746"/>
            <a:ext cx="7203799" cy="6030364"/>
          </a:xfrm>
          <a:custGeom>
            <a:avLst/>
            <a:gdLst>
              <a:gd name="connsiteX0" fmla="*/ 4090459 w 7203799"/>
              <a:gd name="connsiteY0" fmla="*/ 146611 h 6030364"/>
              <a:gd name="connsiteX1" fmla="*/ 2634463 w 7203799"/>
              <a:gd name="connsiteY1" fmla="*/ 392518 h 6030364"/>
              <a:gd name="connsiteX2" fmla="*/ 1340972 w 7203799"/>
              <a:gd name="connsiteY2" fmla="*/ 1068045 h 6030364"/>
              <a:gd name="connsiteX3" fmla="*/ 446301 w 7203799"/>
              <a:gd name="connsiteY3" fmla="*/ 2042135 h 6030364"/>
              <a:gd name="connsiteX4" fmla="*/ 121886 w 7203799"/>
              <a:gd name="connsiteY4" fmla="*/ 3175764 h 6030364"/>
              <a:gd name="connsiteX5" fmla="*/ 658808 w 7203799"/>
              <a:gd name="connsiteY5" fmla="*/ 4228382 h 6030364"/>
              <a:gd name="connsiteX6" fmla="*/ 929352 w 7203799"/>
              <a:gd name="connsiteY6" fmla="*/ 4562487 h 6030364"/>
              <a:gd name="connsiteX7" fmla="*/ 3467971 w 7203799"/>
              <a:gd name="connsiteY7" fmla="*/ 5868460 h 6030364"/>
              <a:gd name="connsiteX8" fmla="*/ 5395115 w 7203799"/>
              <a:gd name="connsiteY8" fmla="*/ 5065016 h 6030364"/>
              <a:gd name="connsiteX9" fmla="*/ 5629645 w 7203799"/>
              <a:gd name="connsiteY9" fmla="*/ 4905476 h 6030364"/>
              <a:gd name="connsiteX10" fmla="*/ 6696345 w 7203799"/>
              <a:gd name="connsiteY10" fmla="*/ 4071455 h 6030364"/>
              <a:gd name="connsiteX11" fmla="*/ 7056622 w 7203799"/>
              <a:gd name="connsiteY11" fmla="*/ 3175764 h 6030364"/>
              <a:gd name="connsiteX12" fmla="*/ 6247816 w 7203799"/>
              <a:gd name="connsiteY12" fmla="*/ 991737 h 6030364"/>
              <a:gd name="connsiteX13" fmla="*/ 5337969 w 7203799"/>
              <a:gd name="connsiteY13" fmla="*/ 375142 h 6030364"/>
              <a:gd name="connsiteX14" fmla="*/ 4090459 w 7203799"/>
              <a:gd name="connsiteY14" fmla="*/ 146611 h 6030364"/>
              <a:gd name="connsiteX15" fmla="*/ 4122552 w 7203799"/>
              <a:gd name="connsiteY15" fmla="*/ 0 h 6030364"/>
              <a:gd name="connsiteX16" fmla="*/ 5418463 w 7203799"/>
              <a:gd name="connsiteY16" fmla="*/ 240852 h 6030364"/>
              <a:gd name="connsiteX17" fmla="*/ 6363612 w 7203799"/>
              <a:gd name="connsiteY17" fmla="*/ 890695 h 6030364"/>
              <a:gd name="connsiteX18" fmla="*/ 7203799 w 7203799"/>
              <a:gd name="connsiteY18" fmla="*/ 3192481 h 6030364"/>
              <a:gd name="connsiteX19" fmla="*/ 6829541 w 7203799"/>
              <a:gd name="connsiteY19" fmla="*/ 4136467 h 6030364"/>
              <a:gd name="connsiteX20" fmla="*/ 5721456 w 7203799"/>
              <a:gd name="connsiteY20" fmla="*/ 5015457 h 6030364"/>
              <a:gd name="connsiteX21" fmla="*/ 5477826 w 7203799"/>
              <a:gd name="connsiteY21" fmla="*/ 5183599 h 6030364"/>
              <a:gd name="connsiteX22" fmla="*/ 3475911 w 7203799"/>
              <a:gd name="connsiteY22" fmla="*/ 6030364 h 6030364"/>
              <a:gd name="connsiteX23" fmla="*/ 838794 w 7203799"/>
              <a:gd name="connsiteY23" fmla="*/ 4653974 h 6030364"/>
              <a:gd name="connsiteX24" fmla="*/ 557754 w 7203799"/>
              <a:gd name="connsiteY24" fmla="*/ 4301854 h 6030364"/>
              <a:gd name="connsiteX25" fmla="*/ 0 w 7203799"/>
              <a:gd name="connsiteY25" fmla="*/ 3192481 h 6030364"/>
              <a:gd name="connsiteX26" fmla="*/ 337002 w 7203799"/>
              <a:gd name="connsiteY26" fmla="*/ 1997729 h 6030364"/>
              <a:gd name="connsiteX27" fmla="*/ 1266386 w 7203799"/>
              <a:gd name="connsiteY27" fmla="*/ 971116 h 6030364"/>
              <a:gd name="connsiteX28" fmla="*/ 2610064 w 7203799"/>
              <a:gd name="connsiteY28" fmla="*/ 259166 h 6030364"/>
              <a:gd name="connsiteX29" fmla="*/ 4122552 w 7203799"/>
              <a:gd name="connsiteY29" fmla="*/ 0 h 603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03799" h="6030364">
                <a:moveTo>
                  <a:pt x="4090459" y="146611"/>
                </a:moveTo>
                <a:cubicBezTo>
                  <a:pt x="3606963" y="146611"/>
                  <a:pt x="3116919" y="229322"/>
                  <a:pt x="2634463" y="392518"/>
                </a:cubicBezTo>
                <a:cubicBezTo>
                  <a:pt x="2164657" y="551144"/>
                  <a:pt x="1717473" y="784767"/>
                  <a:pt x="1340972" y="1068045"/>
                </a:cubicBezTo>
                <a:cubicBezTo>
                  <a:pt x="957924" y="1356158"/>
                  <a:pt x="656874" y="1683987"/>
                  <a:pt x="446301" y="2042135"/>
                </a:cubicBezTo>
                <a:cubicBezTo>
                  <a:pt x="231114" y="2408251"/>
                  <a:pt x="121886" y="2789658"/>
                  <a:pt x="121886" y="3175764"/>
                </a:cubicBezTo>
                <a:cubicBezTo>
                  <a:pt x="121886" y="3564616"/>
                  <a:pt x="296147" y="3791707"/>
                  <a:pt x="658808" y="4228382"/>
                </a:cubicBezTo>
                <a:cubicBezTo>
                  <a:pt x="746310" y="4333697"/>
                  <a:pt x="836791" y="4442668"/>
                  <a:pt x="929352" y="4562487"/>
                </a:cubicBezTo>
                <a:cubicBezTo>
                  <a:pt x="1636666" y="5477909"/>
                  <a:pt x="2395913" y="5868460"/>
                  <a:pt x="3467971" y="5868460"/>
                </a:cubicBezTo>
                <a:cubicBezTo>
                  <a:pt x="4171563" y="5868460"/>
                  <a:pt x="4687799" y="5550298"/>
                  <a:pt x="5395115" y="5065016"/>
                </a:cubicBezTo>
                <a:cubicBezTo>
                  <a:pt x="5474133" y="5010792"/>
                  <a:pt x="5553154" y="4957219"/>
                  <a:pt x="5629645" y="4905476"/>
                </a:cubicBezTo>
                <a:cubicBezTo>
                  <a:pt x="6044240" y="4624684"/>
                  <a:pt x="6435769" y="4359438"/>
                  <a:pt x="6696345" y="4071455"/>
                </a:cubicBezTo>
                <a:cubicBezTo>
                  <a:pt x="6945459" y="3796151"/>
                  <a:pt x="7056622" y="3519931"/>
                  <a:pt x="7056622" y="3175764"/>
                </a:cubicBezTo>
                <a:cubicBezTo>
                  <a:pt x="7056622" y="2313128"/>
                  <a:pt x="6769413" y="1537514"/>
                  <a:pt x="6247816" y="991737"/>
                </a:cubicBezTo>
                <a:cubicBezTo>
                  <a:pt x="5992603" y="724794"/>
                  <a:pt x="5686492" y="517301"/>
                  <a:pt x="5337969" y="375142"/>
                </a:cubicBezTo>
                <a:cubicBezTo>
                  <a:pt x="4966082" y="223571"/>
                  <a:pt x="4546427" y="146611"/>
                  <a:pt x="4090459" y="146611"/>
                </a:cubicBezTo>
                <a:close/>
                <a:moveTo>
                  <a:pt x="4122552" y="0"/>
                </a:moveTo>
                <a:cubicBezTo>
                  <a:pt x="4596209" y="0"/>
                  <a:pt x="5032147" y="81110"/>
                  <a:pt x="5418463" y="240852"/>
                </a:cubicBezTo>
                <a:cubicBezTo>
                  <a:pt x="5780509" y="390677"/>
                  <a:pt x="6098496" y="609358"/>
                  <a:pt x="6363612" y="890695"/>
                </a:cubicBezTo>
                <a:cubicBezTo>
                  <a:pt x="6905445" y="1465899"/>
                  <a:pt x="7203799" y="2283333"/>
                  <a:pt x="7203799" y="3192481"/>
                </a:cubicBezTo>
                <a:cubicBezTo>
                  <a:pt x="7203799" y="3555204"/>
                  <a:pt x="7088321" y="3846319"/>
                  <a:pt x="6829541" y="4136467"/>
                </a:cubicBezTo>
                <a:cubicBezTo>
                  <a:pt x="6558859" y="4439977"/>
                  <a:pt x="6152137" y="4719524"/>
                  <a:pt x="5721456" y="5015457"/>
                </a:cubicBezTo>
                <a:cubicBezTo>
                  <a:pt x="5641997" y="5069990"/>
                  <a:pt x="5559911" y="5126451"/>
                  <a:pt x="5477826" y="5183599"/>
                </a:cubicBezTo>
                <a:cubicBezTo>
                  <a:pt x="4743067" y="5695047"/>
                  <a:pt x="4206801" y="6030364"/>
                  <a:pt x="3475911" y="6030364"/>
                </a:cubicBezTo>
                <a:cubicBezTo>
                  <a:pt x="2362258" y="6030364"/>
                  <a:pt x="1573553" y="5618755"/>
                  <a:pt x="838794" y="4653974"/>
                </a:cubicBezTo>
                <a:cubicBezTo>
                  <a:pt x="742641" y="4527696"/>
                  <a:pt x="648651" y="4412849"/>
                  <a:pt x="557754" y="4301854"/>
                </a:cubicBezTo>
                <a:cubicBezTo>
                  <a:pt x="181022" y="3841635"/>
                  <a:pt x="0" y="3602300"/>
                  <a:pt x="0" y="3192481"/>
                </a:cubicBezTo>
                <a:cubicBezTo>
                  <a:pt x="0" y="2785556"/>
                  <a:pt x="113467" y="2383584"/>
                  <a:pt x="337002" y="1997729"/>
                </a:cubicBezTo>
                <a:cubicBezTo>
                  <a:pt x="555744" y="1620270"/>
                  <a:pt x="868475" y="1274763"/>
                  <a:pt x="1266386" y="971116"/>
                </a:cubicBezTo>
                <a:cubicBezTo>
                  <a:pt x="1657494" y="672565"/>
                  <a:pt x="2122028" y="426344"/>
                  <a:pt x="2610064" y="259166"/>
                </a:cubicBezTo>
                <a:cubicBezTo>
                  <a:pt x="3111237" y="87171"/>
                  <a:pt x="3620296" y="0"/>
                  <a:pt x="4122552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170A85F-0FD4-A4AC-C981-F5326BCD8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94798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6" name="Rectangle 6152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6155" name="Freeform: Shape 6154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157" name="Freeform: Shape 6156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148" name="Picture 4" descr="Hitta Vilse-hajk för Spårare 8-9 oktober - Djupadals scoutkår">
            <a:extLst>
              <a:ext uri="{FF2B5EF4-FFF2-40B4-BE49-F238E27FC236}">
                <a16:creationId xmlns:a16="http://schemas.microsoft.com/office/drawing/2014/main" id="{A5AE1329-C1A2-165C-C3DB-D1D040B7C9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"/>
          <a:stretch/>
        </p:blipFill>
        <p:spPr bwMode="auto"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9" name="Freeform: Shape 6158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AutoShape 2" descr="Hitta Vilse – överlevnadskurs för barn som gått vilse i naturen ...">
            <a:extLst>
              <a:ext uri="{FF2B5EF4-FFF2-40B4-BE49-F238E27FC236}">
                <a16:creationId xmlns:a16="http://schemas.microsoft.com/office/drawing/2014/main" id="{DE545156-6528-A40C-B272-ED191EFA39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F600C0DF-B402-56D0-E44E-4DFE40EB1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64198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36" name="Rectangle 5135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5138" name="Freeform: Shape 5137">
            <a:extLst>
              <a:ext uri="{FF2B5EF4-FFF2-40B4-BE49-F238E27FC236}">
                <a16:creationId xmlns:a16="http://schemas.microsoft.com/office/drawing/2014/main" id="{DEAEE08D-A745-4391-9073-9E99767E0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04539" y="266074"/>
            <a:ext cx="7489662" cy="6252180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126" name="Picture 6" descr="Vilse-stig bakom Åby förskola - Haninge kommun">
            <a:extLst>
              <a:ext uri="{FF2B5EF4-FFF2-40B4-BE49-F238E27FC236}">
                <a16:creationId xmlns:a16="http://schemas.microsoft.com/office/drawing/2014/main" id="{55E7687B-C766-18F0-51AA-A2674E8C09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8" r="20128" b="1"/>
          <a:stretch/>
        </p:blipFill>
        <p:spPr bwMode="auto">
          <a:xfrm>
            <a:off x="2659414" y="339746"/>
            <a:ext cx="7203799" cy="6030364"/>
          </a:xfrm>
          <a:custGeom>
            <a:avLst/>
            <a:gdLst/>
            <a:ahLst/>
            <a:cxnLst/>
            <a:rect l="l" t="t" r="r" b="b"/>
            <a:pathLst>
              <a:path w="7203799" h="6030364">
                <a:moveTo>
                  <a:pt x="4122552" y="0"/>
                </a:moveTo>
                <a:cubicBezTo>
                  <a:pt x="4596210" y="0"/>
                  <a:pt x="5032147" y="81110"/>
                  <a:pt x="5418463" y="240852"/>
                </a:cubicBezTo>
                <a:cubicBezTo>
                  <a:pt x="5780509" y="390677"/>
                  <a:pt x="6098496" y="609358"/>
                  <a:pt x="6363612" y="890695"/>
                </a:cubicBezTo>
                <a:cubicBezTo>
                  <a:pt x="6905445" y="1465899"/>
                  <a:pt x="7203799" y="2283333"/>
                  <a:pt x="7203799" y="3192481"/>
                </a:cubicBezTo>
                <a:cubicBezTo>
                  <a:pt x="7203799" y="3555204"/>
                  <a:pt x="7088321" y="3846319"/>
                  <a:pt x="6829541" y="4136467"/>
                </a:cubicBezTo>
                <a:cubicBezTo>
                  <a:pt x="6558859" y="4439977"/>
                  <a:pt x="6152137" y="4719524"/>
                  <a:pt x="5721456" y="5015457"/>
                </a:cubicBezTo>
                <a:cubicBezTo>
                  <a:pt x="5641997" y="5069990"/>
                  <a:pt x="5559911" y="5126451"/>
                  <a:pt x="5477826" y="5183599"/>
                </a:cubicBezTo>
                <a:cubicBezTo>
                  <a:pt x="4743068" y="5695047"/>
                  <a:pt x="4206802" y="6030364"/>
                  <a:pt x="3475911" y="6030364"/>
                </a:cubicBezTo>
                <a:cubicBezTo>
                  <a:pt x="2362258" y="6030364"/>
                  <a:pt x="1573553" y="5618755"/>
                  <a:pt x="838794" y="4653974"/>
                </a:cubicBezTo>
                <a:cubicBezTo>
                  <a:pt x="742642" y="4527696"/>
                  <a:pt x="648651" y="4412849"/>
                  <a:pt x="557754" y="4301854"/>
                </a:cubicBezTo>
                <a:cubicBezTo>
                  <a:pt x="181022" y="3841635"/>
                  <a:pt x="0" y="3602300"/>
                  <a:pt x="0" y="3192481"/>
                </a:cubicBezTo>
                <a:cubicBezTo>
                  <a:pt x="0" y="2785556"/>
                  <a:pt x="113467" y="2383585"/>
                  <a:pt x="337003" y="1997729"/>
                </a:cubicBezTo>
                <a:cubicBezTo>
                  <a:pt x="555745" y="1620270"/>
                  <a:pt x="868475" y="1274763"/>
                  <a:pt x="1266386" y="971116"/>
                </a:cubicBezTo>
                <a:cubicBezTo>
                  <a:pt x="1657494" y="672565"/>
                  <a:pt x="2122028" y="426344"/>
                  <a:pt x="2610064" y="259166"/>
                </a:cubicBezTo>
                <a:cubicBezTo>
                  <a:pt x="3111238" y="87171"/>
                  <a:pt x="3620296" y="0"/>
                  <a:pt x="412255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40" name="Freeform: Shape 5139">
            <a:extLst>
              <a:ext uri="{FF2B5EF4-FFF2-40B4-BE49-F238E27FC236}">
                <a16:creationId xmlns:a16="http://schemas.microsoft.com/office/drawing/2014/main" id="{7E862DF0-097D-4BBD-A1A1-35B522C5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59414" y="339746"/>
            <a:ext cx="7203799" cy="6030364"/>
          </a:xfrm>
          <a:custGeom>
            <a:avLst/>
            <a:gdLst>
              <a:gd name="connsiteX0" fmla="*/ 4090459 w 7203799"/>
              <a:gd name="connsiteY0" fmla="*/ 146611 h 6030364"/>
              <a:gd name="connsiteX1" fmla="*/ 2634463 w 7203799"/>
              <a:gd name="connsiteY1" fmla="*/ 392518 h 6030364"/>
              <a:gd name="connsiteX2" fmla="*/ 1340972 w 7203799"/>
              <a:gd name="connsiteY2" fmla="*/ 1068045 h 6030364"/>
              <a:gd name="connsiteX3" fmla="*/ 446301 w 7203799"/>
              <a:gd name="connsiteY3" fmla="*/ 2042135 h 6030364"/>
              <a:gd name="connsiteX4" fmla="*/ 121886 w 7203799"/>
              <a:gd name="connsiteY4" fmla="*/ 3175764 h 6030364"/>
              <a:gd name="connsiteX5" fmla="*/ 658808 w 7203799"/>
              <a:gd name="connsiteY5" fmla="*/ 4228382 h 6030364"/>
              <a:gd name="connsiteX6" fmla="*/ 929352 w 7203799"/>
              <a:gd name="connsiteY6" fmla="*/ 4562487 h 6030364"/>
              <a:gd name="connsiteX7" fmla="*/ 3467971 w 7203799"/>
              <a:gd name="connsiteY7" fmla="*/ 5868460 h 6030364"/>
              <a:gd name="connsiteX8" fmla="*/ 5395115 w 7203799"/>
              <a:gd name="connsiteY8" fmla="*/ 5065016 h 6030364"/>
              <a:gd name="connsiteX9" fmla="*/ 5629645 w 7203799"/>
              <a:gd name="connsiteY9" fmla="*/ 4905476 h 6030364"/>
              <a:gd name="connsiteX10" fmla="*/ 6696345 w 7203799"/>
              <a:gd name="connsiteY10" fmla="*/ 4071455 h 6030364"/>
              <a:gd name="connsiteX11" fmla="*/ 7056622 w 7203799"/>
              <a:gd name="connsiteY11" fmla="*/ 3175764 h 6030364"/>
              <a:gd name="connsiteX12" fmla="*/ 6247816 w 7203799"/>
              <a:gd name="connsiteY12" fmla="*/ 991737 h 6030364"/>
              <a:gd name="connsiteX13" fmla="*/ 5337969 w 7203799"/>
              <a:gd name="connsiteY13" fmla="*/ 375142 h 6030364"/>
              <a:gd name="connsiteX14" fmla="*/ 4090459 w 7203799"/>
              <a:gd name="connsiteY14" fmla="*/ 146611 h 6030364"/>
              <a:gd name="connsiteX15" fmla="*/ 4122552 w 7203799"/>
              <a:gd name="connsiteY15" fmla="*/ 0 h 6030364"/>
              <a:gd name="connsiteX16" fmla="*/ 5418463 w 7203799"/>
              <a:gd name="connsiteY16" fmla="*/ 240852 h 6030364"/>
              <a:gd name="connsiteX17" fmla="*/ 6363612 w 7203799"/>
              <a:gd name="connsiteY17" fmla="*/ 890695 h 6030364"/>
              <a:gd name="connsiteX18" fmla="*/ 7203799 w 7203799"/>
              <a:gd name="connsiteY18" fmla="*/ 3192481 h 6030364"/>
              <a:gd name="connsiteX19" fmla="*/ 6829541 w 7203799"/>
              <a:gd name="connsiteY19" fmla="*/ 4136467 h 6030364"/>
              <a:gd name="connsiteX20" fmla="*/ 5721456 w 7203799"/>
              <a:gd name="connsiteY20" fmla="*/ 5015457 h 6030364"/>
              <a:gd name="connsiteX21" fmla="*/ 5477826 w 7203799"/>
              <a:gd name="connsiteY21" fmla="*/ 5183599 h 6030364"/>
              <a:gd name="connsiteX22" fmla="*/ 3475911 w 7203799"/>
              <a:gd name="connsiteY22" fmla="*/ 6030364 h 6030364"/>
              <a:gd name="connsiteX23" fmla="*/ 838794 w 7203799"/>
              <a:gd name="connsiteY23" fmla="*/ 4653974 h 6030364"/>
              <a:gd name="connsiteX24" fmla="*/ 557754 w 7203799"/>
              <a:gd name="connsiteY24" fmla="*/ 4301854 h 6030364"/>
              <a:gd name="connsiteX25" fmla="*/ 0 w 7203799"/>
              <a:gd name="connsiteY25" fmla="*/ 3192481 h 6030364"/>
              <a:gd name="connsiteX26" fmla="*/ 337002 w 7203799"/>
              <a:gd name="connsiteY26" fmla="*/ 1997729 h 6030364"/>
              <a:gd name="connsiteX27" fmla="*/ 1266386 w 7203799"/>
              <a:gd name="connsiteY27" fmla="*/ 971116 h 6030364"/>
              <a:gd name="connsiteX28" fmla="*/ 2610064 w 7203799"/>
              <a:gd name="connsiteY28" fmla="*/ 259166 h 6030364"/>
              <a:gd name="connsiteX29" fmla="*/ 4122552 w 7203799"/>
              <a:gd name="connsiteY29" fmla="*/ 0 h 603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03799" h="6030364">
                <a:moveTo>
                  <a:pt x="4090459" y="146611"/>
                </a:moveTo>
                <a:cubicBezTo>
                  <a:pt x="3606963" y="146611"/>
                  <a:pt x="3116919" y="229322"/>
                  <a:pt x="2634463" y="392518"/>
                </a:cubicBezTo>
                <a:cubicBezTo>
                  <a:pt x="2164657" y="551144"/>
                  <a:pt x="1717473" y="784767"/>
                  <a:pt x="1340972" y="1068045"/>
                </a:cubicBezTo>
                <a:cubicBezTo>
                  <a:pt x="957924" y="1356158"/>
                  <a:pt x="656874" y="1683987"/>
                  <a:pt x="446301" y="2042135"/>
                </a:cubicBezTo>
                <a:cubicBezTo>
                  <a:pt x="231114" y="2408251"/>
                  <a:pt x="121886" y="2789658"/>
                  <a:pt x="121886" y="3175764"/>
                </a:cubicBezTo>
                <a:cubicBezTo>
                  <a:pt x="121886" y="3564616"/>
                  <a:pt x="296147" y="3791707"/>
                  <a:pt x="658808" y="4228382"/>
                </a:cubicBezTo>
                <a:cubicBezTo>
                  <a:pt x="746310" y="4333697"/>
                  <a:pt x="836791" y="4442668"/>
                  <a:pt x="929352" y="4562487"/>
                </a:cubicBezTo>
                <a:cubicBezTo>
                  <a:pt x="1636666" y="5477909"/>
                  <a:pt x="2395913" y="5868460"/>
                  <a:pt x="3467971" y="5868460"/>
                </a:cubicBezTo>
                <a:cubicBezTo>
                  <a:pt x="4171563" y="5868460"/>
                  <a:pt x="4687799" y="5550298"/>
                  <a:pt x="5395115" y="5065016"/>
                </a:cubicBezTo>
                <a:cubicBezTo>
                  <a:pt x="5474133" y="5010792"/>
                  <a:pt x="5553154" y="4957219"/>
                  <a:pt x="5629645" y="4905476"/>
                </a:cubicBezTo>
                <a:cubicBezTo>
                  <a:pt x="6044240" y="4624684"/>
                  <a:pt x="6435769" y="4359438"/>
                  <a:pt x="6696345" y="4071455"/>
                </a:cubicBezTo>
                <a:cubicBezTo>
                  <a:pt x="6945459" y="3796151"/>
                  <a:pt x="7056622" y="3519931"/>
                  <a:pt x="7056622" y="3175764"/>
                </a:cubicBezTo>
                <a:cubicBezTo>
                  <a:pt x="7056622" y="2313128"/>
                  <a:pt x="6769413" y="1537514"/>
                  <a:pt x="6247816" y="991737"/>
                </a:cubicBezTo>
                <a:cubicBezTo>
                  <a:pt x="5992603" y="724794"/>
                  <a:pt x="5686492" y="517301"/>
                  <a:pt x="5337969" y="375142"/>
                </a:cubicBezTo>
                <a:cubicBezTo>
                  <a:pt x="4966082" y="223571"/>
                  <a:pt x="4546427" y="146611"/>
                  <a:pt x="4090459" y="146611"/>
                </a:cubicBezTo>
                <a:close/>
                <a:moveTo>
                  <a:pt x="4122552" y="0"/>
                </a:moveTo>
                <a:cubicBezTo>
                  <a:pt x="4596209" y="0"/>
                  <a:pt x="5032147" y="81110"/>
                  <a:pt x="5418463" y="240852"/>
                </a:cubicBezTo>
                <a:cubicBezTo>
                  <a:pt x="5780509" y="390677"/>
                  <a:pt x="6098496" y="609358"/>
                  <a:pt x="6363612" y="890695"/>
                </a:cubicBezTo>
                <a:cubicBezTo>
                  <a:pt x="6905445" y="1465899"/>
                  <a:pt x="7203799" y="2283333"/>
                  <a:pt x="7203799" y="3192481"/>
                </a:cubicBezTo>
                <a:cubicBezTo>
                  <a:pt x="7203799" y="3555204"/>
                  <a:pt x="7088321" y="3846319"/>
                  <a:pt x="6829541" y="4136467"/>
                </a:cubicBezTo>
                <a:cubicBezTo>
                  <a:pt x="6558859" y="4439977"/>
                  <a:pt x="6152137" y="4719524"/>
                  <a:pt x="5721456" y="5015457"/>
                </a:cubicBezTo>
                <a:cubicBezTo>
                  <a:pt x="5641997" y="5069990"/>
                  <a:pt x="5559911" y="5126451"/>
                  <a:pt x="5477826" y="5183599"/>
                </a:cubicBezTo>
                <a:cubicBezTo>
                  <a:pt x="4743067" y="5695047"/>
                  <a:pt x="4206801" y="6030364"/>
                  <a:pt x="3475911" y="6030364"/>
                </a:cubicBezTo>
                <a:cubicBezTo>
                  <a:pt x="2362258" y="6030364"/>
                  <a:pt x="1573553" y="5618755"/>
                  <a:pt x="838794" y="4653974"/>
                </a:cubicBezTo>
                <a:cubicBezTo>
                  <a:pt x="742641" y="4527696"/>
                  <a:pt x="648651" y="4412849"/>
                  <a:pt x="557754" y="4301854"/>
                </a:cubicBezTo>
                <a:cubicBezTo>
                  <a:pt x="181022" y="3841635"/>
                  <a:pt x="0" y="3602300"/>
                  <a:pt x="0" y="3192481"/>
                </a:cubicBezTo>
                <a:cubicBezTo>
                  <a:pt x="0" y="2785556"/>
                  <a:pt x="113467" y="2383584"/>
                  <a:pt x="337002" y="1997729"/>
                </a:cubicBezTo>
                <a:cubicBezTo>
                  <a:pt x="555744" y="1620270"/>
                  <a:pt x="868475" y="1274763"/>
                  <a:pt x="1266386" y="971116"/>
                </a:cubicBezTo>
                <a:cubicBezTo>
                  <a:pt x="1657494" y="672565"/>
                  <a:pt x="2122028" y="426344"/>
                  <a:pt x="2610064" y="259166"/>
                </a:cubicBezTo>
                <a:cubicBezTo>
                  <a:pt x="3111237" y="87171"/>
                  <a:pt x="3620296" y="0"/>
                  <a:pt x="4122552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AutoShape 2" descr="Hitta Vilse – överlevnadskurs för barn som gått vilse i naturen ...">
            <a:extLst>
              <a:ext uri="{FF2B5EF4-FFF2-40B4-BE49-F238E27FC236}">
                <a16:creationId xmlns:a16="http://schemas.microsoft.com/office/drawing/2014/main" id="{3E28D37E-E86F-2968-A6B9-87F06A1464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" name="AutoShape 4" descr="Hitta Vilse – överlevnadskurs för barn som gått vilse i naturen ...">
            <a:extLst>
              <a:ext uri="{FF2B5EF4-FFF2-40B4-BE49-F238E27FC236}">
                <a16:creationId xmlns:a16="http://schemas.microsoft.com/office/drawing/2014/main" id="{177D616D-1A9E-22D9-5ED6-40413446BA7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4B411475-5428-CD8C-0F90-274DCD8A3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00926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92" name="Rectangle 3091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3094" name="Freeform: Shape 3093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096" name="Freeform: Shape 3095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3076" name="Picture 4" descr="エストニアはタリン旧市街だけじゃない！豊かな自然が残るラヘマー国立公園 ヴィル湿原を歩く | わらしべ暮らしのブログ">
            <a:extLst>
              <a:ext uri="{FF2B5EF4-FFF2-40B4-BE49-F238E27FC236}">
                <a16:creationId xmlns:a16="http://schemas.microsoft.com/office/drawing/2014/main" id="{277879FA-7607-FD8B-1A6B-6545247B51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3"/>
          <a:stretch/>
        </p:blipFill>
        <p:spPr bwMode="auto"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8" name="Freeform: Shape 3097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7F7D0619-FC5C-659C-D724-85A0A576E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4320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2" name="Rectangle 2063">
            <a:extLst>
              <a:ext uri="{FF2B5EF4-FFF2-40B4-BE49-F238E27FC236}">
                <a16:creationId xmlns:a16="http://schemas.microsoft.com/office/drawing/2014/main" id="{D153EDB2-4AAD-43F4-AE78-4D326C8133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grpSp>
        <p:nvGrpSpPr>
          <p:cNvPr id="2073" name="Group 2065">
            <a:extLst>
              <a:ext uri="{FF2B5EF4-FFF2-40B4-BE49-F238E27FC236}">
                <a16:creationId xmlns:a16="http://schemas.microsoft.com/office/drawing/2014/main" id="{A3CB7779-72E2-4E92-AE18-6BBC335DD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7625" y="0"/>
            <a:ext cx="11097905" cy="6858000"/>
            <a:chOff x="547625" y="0"/>
            <a:chExt cx="11097905" cy="6858000"/>
          </a:xfrm>
        </p:grpSpPr>
        <p:sp>
          <p:nvSpPr>
            <p:cNvPr id="2067" name="Freeform: Shape 2066">
              <a:extLst>
                <a:ext uri="{FF2B5EF4-FFF2-40B4-BE49-F238E27FC236}">
                  <a16:creationId xmlns:a16="http://schemas.microsoft.com/office/drawing/2014/main" id="{175B9DA5-08BD-40EA-B06C-3D3CCD06A8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07575" y="0"/>
              <a:ext cx="10345003" cy="6858000"/>
            </a:xfrm>
            <a:custGeom>
              <a:avLst/>
              <a:gdLst>
                <a:gd name="connsiteX0" fmla="*/ 7551973 w 9174595"/>
                <a:gd name="connsiteY0" fmla="*/ 0 h 6858000"/>
                <a:gd name="connsiteX1" fmla="*/ 5634635 w 9174595"/>
                <a:gd name="connsiteY1" fmla="*/ 0 h 6858000"/>
                <a:gd name="connsiteX2" fmla="*/ 5550590 w 9174595"/>
                <a:gd name="connsiteY2" fmla="*/ 0 h 6858000"/>
                <a:gd name="connsiteX3" fmla="*/ 5480986 w 9174595"/>
                <a:gd name="connsiteY3" fmla="*/ 0 h 6858000"/>
                <a:gd name="connsiteX4" fmla="*/ 4886240 w 9174595"/>
                <a:gd name="connsiteY4" fmla="*/ 0 h 6858000"/>
                <a:gd name="connsiteX5" fmla="*/ 4816638 w 9174595"/>
                <a:gd name="connsiteY5" fmla="*/ 0 h 6858000"/>
                <a:gd name="connsiteX6" fmla="*/ 4357958 w 9174595"/>
                <a:gd name="connsiteY6" fmla="*/ 0 h 6858000"/>
                <a:gd name="connsiteX7" fmla="*/ 4288354 w 9174595"/>
                <a:gd name="connsiteY7" fmla="*/ 0 h 6858000"/>
                <a:gd name="connsiteX8" fmla="*/ 3693608 w 9174595"/>
                <a:gd name="connsiteY8" fmla="*/ 0 h 6858000"/>
                <a:gd name="connsiteX9" fmla="*/ 3624006 w 9174595"/>
                <a:gd name="connsiteY9" fmla="*/ 0 h 6858000"/>
                <a:gd name="connsiteX10" fmla="*/ 3276448 w 9174595"/>
                <a:gd name="connsiteY10" fmla="*/ 0 h 6858000"/>
                <a:gd name="connsiteX11" fmla="*/ 1622622 w 9174595"/>
                <a:gd name="connsiteY11" fmla="*/ 0 h 6858000"/>
                <a:gd name="connsiteX12" fmla="*/ 1600504 w 9174595"/>
                <a:gd name="connsiteY12" fmla="*/ 14997 h 6858000"/>
                <a:gd name="connsiteX13" fmla="*/ 0 w 9174595"/>
                <a:gd name="connsiteY13" fmla="*/ 3621656 h 6858000"/>
                <a:gd name="connsiteX14" fmla="*/ 1873886 w 9174595"/>
                <a:gd name="connsiteY14" fmla="*/ 6374814 h 6858000"/>
                <a:gd name="connsiteX15" fmla="*/ 2390406 w 9174595"/>
                <a:gd name="connsiteY15" fmla="*/ 6780599 h 6858000"/>
                <a:gd name="connsiteX16" fmla="*/ 2502136 w 9174595"/>
                <a:gd name="connsiteY16" fmla="*/ 6858000 h 6858000"/>
                <a:gd name="connsiteX17" fmla="*/ 3276448 w 9174595"/>
                <a:gd name="connsiteY17" fmla="*/ 6858000 h 6858000"/>
                <a:gd name="connsiteX18" fmla="*/ 3624006 w 9174595"/>
                <a:gd name="connsiteY18" fmla="*/ 6858000 h 6858000"/>
                <a:gd name="connsiteX19" fmla="*/ 3693608 w 9174595"/>
                <a:gd name="connsiteY19" fmla="*/ 6858000 h 6858000"/>
                <a:gd name="connsiteX20" fmla="*/ 4288354 w 9174595"/>
                <a:gd name="connsiteY20" fmla="*/ 6858000 h 6858000"/>
                <a:gd name="connsiteX21" fmla="*/ 4357958 w 9174595"/>
                <a:gd name="connsiteY21" fmla="*/ 6858000 h 6858000"/>
                <a:gd name="connsiteX22" fmla="*/ 4816638 w 9174595"/>
                <a:gd name="connsiteY22" fmla="*/ 6858000 h 6858000"/>
                <a:gd name="connsiteX23" fmla="*/ 4886240 w 9174595"/>
                <a:gd name="connsiteY23" fmla="*/ 6858000 h 6858000"/>
                <a:gd name="connsiteX24" fmla="*/ 5480986 w 9174595"/>
                <a:gd name="connsiteY24" fmla="*/ 6858000 h 6858000"/>
                <a:gd name="connsiteX25" fmla="*/ 5550590 w 9174595"/>
                <a:gd name="connsiteY25" fmla="*/ 6858000 h 6858000"/>
                <a:gd name="connsiteX26" fmla="*/ 5634635 w 9174595"/>
                <a:gd name="connsiteY26" fmla="*/ 6858000 h 6858000"/>
                <a:gd name="connsiteX27" fmla="*/ 6672460 w 9174595"/>
                <a:gd name="connsiteY27" fmla="*/ 6858000 h 6858000"/>
                <a:gd name="connsiteX28" fmla="*/ 6784188 w 9174595"/>
                <a:gd name="connsiteY28" fmla="*/ 6780599 h 6858000"/>
                <a:gd name="connsiteX29" fmla="*/ 7300708 w 9174595"/>
                <a:gd name="connsiteY29" fmla="*/ 6374814 h 6858000"/>
                <a:gd name="connsiteX30" fmla="*/ 9174595 w 9174595"/>
                <a:gd name="connsiteY30" fmla="*/ 3621656 h 6858000"/>
                <a:gd name="connsiteX31" fmla="*/ 7574092 w 9174595"/>
                <a:gd name="connsiteY3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174595" h="6858000">
                  <a:moveTo>
                    <a:pt x="7551973" y="0"/>
                  </a:moveTo>
                  <a:lnTo>
                    <a:pt x="5634635" y="0"/>
                  </a:lnTo>
                  <a:lnTo>
                    <a:pt x="5550590" y="0"/>
                  </a:lnTo>
                  <a:lnTo>
                    <a:pt x="5480986" y="0"/>
                  </a:lnTo>
                  <a:lnTo>
                    <a:pt x="4886240" y="0"/>
                  </a:lnTo>
                  <a:lnTo>
                    <a:pt x="4816638" y="0"/>
                  </a:lnTo>
                  <a:lnTo>
                    <a:pt x="4357958" y="0"/>
                  </a:lnTo>
                  <a:lnTo>
                    <a:pt x="4288354" y="0"/>
                  </a:lnTo>
                  <a:lnTo>
                    <a:pt x="3693608" y="0"/>
                  </a:lnTo>
                  <a:lnTo>
                    <a:pt x="3624006" y="0"/>
                  </a:lnTo>
                  <a:lnTo>
                    <a:pt x="3276448" y="0"/>
                  </a:lnTo>
                  <a:lnTo>
                    <a:pt x="1622622" y="0"/>
                  </a:lnTo>
                  <a:lnTo>
                    <a:pt x="1600504" y="14997"/>
                  </a:lnTo>
                  <a:cubicBezTo>
                    <a:pt x="573594" y="754641"/>
                    <a:pt x="0" y="2093192"/>
                    <a:pt x="0" y="3621656"/>
                  </a:cubicBezTo>
                  <a:cubicBezTo>
                    <a:pt x="0" y="4969131"/>
                    <a:pt x="928496" y="5602839"/>
                    <a:pt x="1873886" y="6374814"/>
                  </a:cubicBezTo>
                  <a:cubicBezTo>
                    <a:pt x="2046046" y="6515397"/>
                    <a:pt x="2216632" y="6653108"/>
                    <a:pt x="2390406" y="6780599"/>
                  </a:cubicBezTo>
                  <a:lnTo>
                    <a:pt x="2502136" y="6858000"/>
                  </a:lnTo>
                  <a:lnTo>
                    <a:pt x="3276448" y="6858000"/>
                  </a:lnTo>
                  <a:lnTo>
                    <a:pt x="3624006" y="6858000"/>
                  </a:lnTo>
                  <a:lnTo>
                    <a:pt x="3693608" y="6858000"/>
                  </a:lnTo>
                  <a:lnTo>
                    <a:pt x="4288354" y="6858000"/>
                  </a:lnTo>
                  <a:lnTo>
                    <a:pt x="4357958" y="6858000"/>
                  </a:lnTo>
                  <a:lnTo>
                    <a:pt x="4816638" y="6858000"/>
                  </a:lnTo>
                  <a:lnTo>
                    <a:pt x="4886240" y="6858000"/>
                  </a:lnTo>
                  <a:lnTo>
                    <a:pt x="5480986" y="6858000"/>
                  </a:lnTo>
                  <a:lnTo>
                    <a:pt x="5550590" y="6858000"/>
                  </a:lnTo>
                  <a:lnTo>
                    <a:pt x="5634635" y="6858000"/>
                  </a:lnTo>
                  <a:lnTo>
                    <a:pt x="6672460" y="6858000"/>
                  </a:lnTo>
                  <a:lnTo>
                    <a:pt x="6784188" y="6780599"/>
                  </a:lnTo>
                  <a:cubicBezTo>
                    <a:pt x="6957963" y="6653108"/>
                    <a:pt x="7128548" y="6515397"/>
                    <a:pt x="7300708" y="6374814"/>
                  </a:cubicBezTo>
                  <a:cubicBezTo>
                    <a:pt x="8246100" y="5602839"/>
                    <a:pt x="9174595" y="4969131"/>
                    <a:pt x="9174595" y="3621656"/>
                  </a:cubicBezTo>
                  <a:cubicBezTo>
                    <a:pt x="9174595" y="2093192"/>
                    <a:pt x="8601001" y="754641"/>
                    <a:pt x="7574092" y="14997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74" name="Freeform: Shape 2067">
              <a:extLst>
                <a:ext uri="{FF2B5EF4-FFF2-40B4-BE49-F238E27FC236}">
                  <a16:creationId xmlns:a16="http://schemas.microsoft.com/office/drawing/2014/main" id="{9EE62D72-11EF-40E9-BF23-0FCAEACDD7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708673" y="0"/>
              <a:ext cx="2486322" cy="6858000"/>
            </a:xfrm>
            <a:custGeom>
              <a:avLst/>
              <a:gdLst>
                <a:gd name="connsiteX0" fmla="*/ 879731 w 2521425"/>
                <a:gd name="connsiteY0" fmla="*/ 0 h 6858000"/>
                <a:gd name="connsiteX1" fmla="*/ 898402 w 2521425"/>
                <a:gd name="connsiteY1" fmla="*/ 0 h 6858000"/>
                <a:gd name="connsiteX2" fmla="*/ 920526 w 2521425"/>
                <a:gd name="connsiteY2" fmla="*/ 14997 h 6858000"/>
                <a:gd name="connsiteX3" fmla="*/ 2521425 w 2521425"/>
                <a:gd name="connsiteY3" fmla="*/ 3621656 h 6858000"/>
                <a:gd name="connsiteX4" fmla="*/ 647075 w 2521425"/>
                <a:gd name="connsiteY4" fmla="*/ 6374814 h 6858000"/>
                <a:gd name="connsiteX5" fmla="*/ 130427 w 2521425"/>
                <a:gd name="connsiteY5" fmla="*/ 6780599 h 6858000"/>
                <a:gd name="connsiteX6" fmla="*/ 18671 w 2521425"/>
                <a:gd name="connsiteY6" fmla="*/ 6858000 h 6858000"/>
                <a:gd name="connsiteX7" fmla="*/ 0 w 2521425"/>
                <a:gd name="connsiteY7" fmla="*/ 6858000 h 6858000"/>
                <a:gd name="connsiteX8" fmla="*/ 111756 w 2521425"/>
                <a:gd name="connsiteY8" fmla="*/ 6780599 h 6858000"/>
                <a:gd name="connsiteX9" fmla="*/ 628404 w 2521425"/>
                <a:gd name="connsiteY9" fmla="*/ 6374814 h 6858000"/>
                <a:gd name="connsiteX10" fmla="*/ 2502754 w 2521425"/>
                <a:gd name="connsiteY10" fmla="*/ 3621656 h 6858000"/>
                <a:gd name="connsiteX11" fmla="*/ 901855 w 2521425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1425" h="6858000">
                  <a:moveTo>
                    <a:pt x="879731" y="0"/>
                  </a:moveTo>
                  <a:lnTo>
                    <a:pt x="898402" y="0"/>
                  </a:lnTo>
                  <a:lnTo>
                    <a:pt x="920526" y="14997"/>
                  </a:lnTo>
                  <a:cubicBezTo>
                    <a:pt x="1947689" y="754641"/>
                    <a:pt x="2521425" y="2093192"/>
                    <a:pt x="2521425" y="3621656"/>
                  </a:cubicBezTo>
                  <a:cubicBezTo>
                    <a:pt x="2521425" y="4969131"/>
                    <a:pt x="1592700" y="5602839"/>
                    <a:pt x="647075" y="6374814"/>
                  </a:cubicBezTo>
                  <a:cubicBezTo>
                    <a:pt x="474872" y="6515397"/>
                    <a:pt x="304245" y="6653108"/>
                    <a:pt x="130427" y="6780599"/>
                  </a:cubicBezTo>
                  <a:lnTo>
                    <a:pt x="18671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2069" name="Freeform: Shape 2068">
              <a:extLst>
                <a:ext uri="{FF2B5EF4-FFF2-40B4-BE49-F238E27FC236}">
                  <a16:creationId xmlns:a16="http://schemas.microsoft.com/office/drawing/2014/main" id="{676336F2-6633-4E26-8760-05F94D87D5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75235" y="0"/>
              <a:ext cx="2486322" cy="6858000"/>
            </a:xfrm>
            <a:custGeom>
              <a:avLst/>
              <a:gdLst>
                <a:gd name="connsiteX0" fmla="*/ 879731 w 2521425"/>
                <a:gd name="connsiteY0" fmla="*/ 0 h 6858000"/>
                <a:gd name="connsiteX1" fmla="*/ 898402 w 2521425"/>
                <a:gd name="connsiteY1" fmla="*/ 0 h 6858000"/>
                <a:gd name="connsiteX2" fmla="*/ 920526 w 2521425"/>
                <a:gd name="connsiteY2" fmla="*/ 14997 h 6858000"/>
                <a:gd name="connsiteX3" fmla="*/ 2521425 w 2521425"/>
                <a:gd name="connsiteY3" fmla="*/ 3621656 h 6858000"/>
                <a:gd name="connsiteX4" fmla="*/ 647075 w 2521425"/>
                <a:gd name="connsiteY4" fmla="*/ 6374814 h 6858000"/>
                <a:gd name="connsiteX5" fmla="*/ 130427 w 2521425"/>
                <a:gd name="connsiteY5" fmla="*/ 6780599 h 6858000"/>
                <a:gd name="connsiteX6" fmla="*/ 18671 w 2521425"/>
                <a:gd name="connsiteY6" fmla="*/ 6858000 h 6858000"/>
                <a:gd name="connsiteX7" fmla="*/ 0 w 2521425"/>
                <a:gd name="connsiteY7" fmla="*/ 6858000 h 6858000"/>
                <a:gd name="connsiteX8" fmla="*/ 111756 w 2521425"/>
                <a:gd name="connsiteY8" fmla="*/ 6780599 h 6858000"/>
                <a:gd name="connsiteX9" fmla="*/ 628404 w 2521425"/>
                <a:gd name="connsiteY9" fmla="*/ 6374814 h 6858000"/>
                <a:gd name="connsiteX10" fmla="*/ 2502754 w 2521425"/>
                <a:gd name="connsiteY10" fmla="*/ 3621656 h 6858000"/>
                <a:gd name="connsiteX11" fmla="*/ 901855 w 2521425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1425" h="6858000">
                  <a:moveTo>
                    <a:pt x="879731" y="0"/>
                  </a:moveTo>
                  <a:lnTo>
                    <a:pt x="898402" y="0"/>
                  </a:lnTo>
                  <a:lnTo>
                    <a:pt x="920526" y="14997"/>
                  </a:lnTo>
                  <a:cubicBezTo>
                    <a:pt x="1947689" y="754641"/>
                    <a:pt x="2521425" y="2093192"/>
                    <a:pt x="2521425" y="3621656"/>
                  </a:cubicBezTo>
                  <a:cubicBezTo>
                    <a:pt x="2521425" y="4969131"/>
                    <a:pt x="1592700" y="5602839"/>
                    <a:pt x="647075" y="6374814"/>
                  </a:cubicBezTo>
                  <a:cubicBezTo>
                    <a:pt x="474872" y="6515397"/>
                    <a:pt x="304245" y="6653108"/>
                    <a:pt x="130427" y="6780599"/>
                  </a:cubicBezTo>
                  <a:lnTo>
                    <a:pt x="18671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2075" name="Freeform: Shape 2069">
              <a:extLst>
                <a:ext uri="{FF2B5EF4-FFF2-40B4-BE49-F238E27FC236}">
                  <a16:creationId xmlns:a16="http://schemas.microsoft.com/office/drawing/2014/main" id="{39F3102E-7749-422F-8F51-A148252B8E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547625" y="0"/>
              <a:ext cx="2209181" cy="6858000"/>
            </a:xfrm>
            <a:custGeom>
              <a:avLst/>
              <a:gdLst>
                <a:gd name="connsiteX0" fmla="*/ 955085 w 2209181"/>
                <a:gd name="connsiteY0" fmla="*/ 0 h 6858000"/>
                <a:gd name="connsiteX1" fmla="*/ 937727 w 2209181"/>
                <a:gd name="connsiteY1" fmla="*/ 0 h 6858000"/>
                <a:gd name="connsiteX2" fmla="*/ 963738 w 2209181"/>
                <a:gd name="connsiteY2" fmla="*/ 24346 h 6858000"/>
                <a:gd name="connsiteX3" fmla="*/ 2184004 w 2209181"/>
                <a:gd name="connsiteY3" fmla="*/ 3809420 h 6858000"/>
                <a:gd name="connsiteX4" fmla="*/ 218679 w 2209181"/>
                <a:gd name="connsiteY4" fmla="*/ 6681644 h 6858000"/>
                <a:gd name="connsiteX5" fmla="*/ 0 w 2209181"/>
                <a:gd name="connsiteY5" fmla="*/ 6858000 h 6858000"/>
                <a:gd name="connsiteX6" fmla="*/ 19349 w 2209181"/>
                <a:gd name="connsiteY6" fmla="*/ 6858000 h 6858000"/>
                <a:gd name="connsiteX7" fmla="*/ 236958 w 2209181"/>
                <a:gd name="connsiteY7" fmla="*/ 6682507 h 6858000"/>
                <a:gd name="connsiteX8" fmla="*/ 2202283 w 2209181"/>
                <a:gd name="connsiteY8" fmla="*/ 3810283 h 6858000"/>
                <a:gd name="connsiteX9" fmla="*/ 982018 w 2209181"/>
                <a:gd name="connsiteY9" fmla="*/ 2521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181" h="6858000">
                  <a:moveTo>
                    <a:pt x="955085" y="0"/>
                  </a:moveTo>
                  <a:lnTo>
                    <a:pt x="937727" y="0"/>
                  </a:lnTo>
                  <a:lnTo>
                    <a:pt x="963738" y="24346"/>
                  </a:lnTo>
                  <a:cubicBezTo>
                    <a:pt x="1818009" y="885455"/>
                    <a:pt x="2251801" y="2269402"/>
                    <a:pt x="2184004" y="3809420"/>
                  </a:cubicBezTo>
                  <a:cubicBezTo>
                    <a:pt x="2120250" y="5257592"/>
                    <a:pt x="1181008" y="5895709"/>
                    <a:pt x="218679" y="6681644"/>
                  </a:cubicBezTo>
                  <a:lnTo>
                    <a:pt x="0" y="6858000"/>
                  </a:lnTo>
                  <a:lnTo>
                    <a:pt x="19349" y="6858000"/>
                  </a:lnTo>
                  <a:lnTo>
                    <a:pt x="236958" y="6682507"/>
                  </a:lnTo>
                  <a:cubicBezTo>
                    <a:pt x="1199288" y="5896573"/>
                    <a:pt x="2138530" y="5258455"/>
                    <a:pt x="2202283" y="3810283"/>
                  </a:cubicBezTo>
                  <a:cubicBezTo>
                    <a:pt x="2270080" y="2270266"/>
                    <a:pt x="1836289" y="886318"/>
                    <a:pt x="982018" y="2521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2071" name="Freeform: Shape 2070">
              <a:extLst>
                <a:ext uri="{FF2B5EF4-FFF2-40B4-BE49-F238E27FC236}">
                  <a16:creationId xmlns:a16="http://schemas.microsoft.com/office/drawing/2014/main" id="{871191CD-1211-4C40-9D45-449D9BE65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436349" y="0"/>
              <a:ext cx="2209181" cy="6858000"/>
            </a:xfrm>
            <a:custGeom>
              <a:avLst/>
              <a:gdLst>
                <a:gd name="connsiteX0" fmla="*/ 937727 w 2209181"/>
                <a:gd name="connsiteY0" fmla="*/ 0 h 6858000"/>
                <a:gd name="connsiteX1" fmla="*/ 955085 w 2209181"/>
                <a:gd name="connsiteY1" fmla="*/ 0 h 6858000"/>
                <a:gd name="connsiteX2" fmla="*/ 982018 w 2209181"/>
                <a:gd name="connsiteY2" fmla="*/ 25210 h 6858000"/>
                <a:gd name="connsiteX3" fmla="*/ 2202283 w 2209181"/>
                <a:gd name="connsiteY3" fmla="*/ 3810283 h 6858000"/>
                <a:gd name="connsiteX4" fmla="*/ 236958 w 2209181"/>
                <a:gd name="connsiteY4" fmla="*/ 6682507 h 6858000"/>
                <a:gd name="connsiteX5" fmla="*/ 19349 w 2209181"/>
                <a:gd name="connsiteY5" fmla="*/ 6858000 h 6858000"/>
                <a:gd name="connsiteX6" fmla="*/ 0 w 2209181"/>
                <a:gd name="connsiteY6" fmla="*/ 6858000 h 6858000"/>
                <a:gd name="connsiteX7" fmla="*/ 218679 w 2209181"/>
                <a:gd name="connsiteY7" fmla="*/ 6681644 h 6858000"/>
                <a:gd name="connsiteX8" fmla="*/ 2184004 w 2209181"/>
                <a:gd name="connsiteY8" fmla="*/ 3809420 h 6858000"/>
                <a:gd name="connsiteX9" fmla="*/ 963738 w 2209181"/>
                <a:gd name="connsiteY9" fmla="*/ 2434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181" h="6858000">
                  <a:moveTo>
                    <a:pt x="937727" y="0"/>
                  </a:moveTo>
                  <a:lnTo>
                    <a:pt x="955085" y="0"/>
                  </a:lnTo>
                  <a:lnTo>
                    <a:pt x="982018" y="25210"/>
                  </a:lnTo>
                  <a:cubicBezTo>
                    <a:pt x="1836289" y="886318"/>
                    <a:pt x="2270080" y="2270266"/>
                    <a:pt x="2202283" y="3810283"/>
                  </a:cubicBezTo>
                  <a:cubicBezTo>
                    <a:pt x="2138530" y="5258455"/>
                    <a:pt x="1199288" y="5896573"/>
                    <a:pt x="236958" y="6682507"/>
                  </a:cubicBezTo>
                  <a:lnTo>
                    <a:pt x="19349" y="6858000"/>
                  </a:lnTo>
                  <a:lnTo>
                    <a:pt x="0" y="6858000"/>
                  </a:lnTo>
                  <a:lnTo>
                    <a:pt x="218679" y="6681644"/>
                  </a:lnTo>
                  <a:cubicBezTo>
                    <a:pt x="1181008" y="5895709"/>
                    <a:pt x="2120250" y="5257592"/>
                    <a:pt x="2184004" y="3809420"/>
                  </a:cubicBezTo>
                  <a:cubicBezTo>
                    <a:pt x="2251801" y="2269402"/>
                    <a:pt x="1818009" y="885455"/>
                    <a:pt x="963738" y="2434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pic>
        <p:nvPicPr>
          <p:cNvPr id="2052" name="Picture 4" descr="Hitta Vilse – överlevnadskurs för barn som gått vilse i naturen ...">
            <a:extLst>
              <a:ext uri="{FF2B5EF4-FFF2-40B4-BE49-F238E27FC236}">
                <a16:creationId xmlns:a16="http://schemas.microsoft.com/office/drawing/2014/main" id="{3692C52D-11D4-3BE1-E263-B80176C48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1649" y="1180532"/>
            <a:ext cx="5859437" cy="439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285210BE-4708-1B23-1163-914E5A540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2623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EAEE08D-A745-4391-9073-9E99767E0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04539" y="266074"/>
            <a:ext cx="7489662" cy="6252180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8" name="Bildobjekt 7" descr="En bild som visar text, däggdjur, utomhus, skylt&#10;&#10;Automatiskt genererad beskrivning">
            <a:extLst>
              <a:ext uri="{FF2B5EF4-FFF2-40B4-BE49-F238E27FC236}">
                <a16:creationId xmlns:a16="http://schemas.microsoft.com/office/drawing/2014/main" id="{A861B946-504A-D3CA-7E8D-468AC1E270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r="5270" b="1"/>
          <a:stretch/>
        </p:blipFill>
        <p:spPr>
          <a:xfrm>
            <a:off x="2659414" y="339746"/>
            <a:ext cx="7203799" cy="6030364"/>
          </a:xfrm>
          <a:custGeom>
            <a:avLst/>
            <a:gdLst/>
            <a:ahLst/>
            <a:cxnLst/>
            <a:rect l="l" t="t" r="r" b="b"/>
            <a:pathLst>
              <a:path w="7203799" h="6030364">
                <a:moveTo>
                  <a:pt x="4122552" y="0"/>
                </a:moveTo>
                <a:cubicBezTo>
                  <a:pt x="4596210" y="0"/>
                  <a:pt x="5032147" y="81110"/>
                  <a:pt x="5418463" y="240852"/>
                </a:cubicBezTo>
                <a:cubicBezTo>
                  <a:pt x="5780509" y="390677"/>
                  <a:pt x="6098496" y="609358"/>
                  <a:pt x="6363612" y="890695"/>
                </a:cubicBezTo>
                <a:cubicBezTo>
                  <a:pt x="6905445" y="1465899"/>
                  <a:pt x="7203799" y="2283333"/>
                  <a:pt x="7203799" y="3192481"/>
                </a:cubicBezTo>
                <a:cubicBezTo>
                  <a:pt x="7203799" y="3555204"/>
                  <a:pt x="7088321" y="3846319"/>
                  <a:pt x="6829541" y="4136467"/>
                </a:cubicBezTo>
                <a:cubicBezTo>
                  <a:pt x="6558859" y="4439977"/>
                  <a:pt x="6152137" y="4719524"/>
                  <a:pt x="5721456" y="5015457"/>
                </a:cubicBezTo>
                <a:cubicBezTo>
                  <a:pt x="5641997" y="5069990"/>
                  <a:pt x="5559911" y="5126451"/>
                  <a:pt x="5477826" y="5183599"/>
                </a:cubicBezTo>
                <a:cubicBezTo>
                  <a:pt x="4743068" y="5695047"/>
                  <a:pt x="4206802" y="6030364"/>
                  <a:pt x="3475911" y="6030364"/>
                </a:cubicBezTo>
                <a:cubicBezTo>
                  <a:pt x="2362258" y="6030364"/>
                  <a:pt x="1573553" y="5618755"/>
                  <a:pt x="838794" y="4653974"/>
                </a:cubicBezTo>
                <a:cubicBezTo>
                  <a:pt x="742642" y="4527696"/>
                  <a:pt x="648651" y="4412849"/>
                  <a:pt x="557754" y="4301854"/>
                </a:cubicBezTo>
                <a:cubicBezTo>
                  <a:pt x="181022" y="3841635"/>
                  <a:pt x="0" y="3602300"/>
                  <a:pt x="0" y="3192481"/>
                </a:cubicBezTo>
                <a:cubicBezTo>
                  <a:pt x="0" y="2785556"/>
                  <a:pt x="113467" y="2383585"/>
                  <a:pt x="337003" y="1997729"/>
                </a:cubicBezTo>
                <a:cubicBezTo>
                  <a:pt x="555745" y="1620270"/>
                  <a:pt x="868475" y="1274763"/>
                  <a:pt x="1266386" y="971116"/>
                </a:cubicBezTo>
                <a:cubicBezTo>
                  <a:pt x="1657494" y="672565"/>
                  <a:pt x="2122028" y="426344"/>
                  <a:pt x="2610064" y="259166"/>
                </a:cubicBezTo>
                <a:cubicBezTo>
                  <a:pt x="3111238" y="87171"/>
                  <a:pt x="3620296" y="0"/>
                  <a:pt x="4122552" y="0"/>
                </a:cubicBezTo>
                <a:close/>
              </a:path>
            </a:pathLst>
          </a:cu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7E862DF0-097D-4BBD-A1A1-35B522C5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59414" y="339746"/>
            <a:ext cx="7203799" cy="6030364"/>
          </a:xfrm>
          <a:custGeom>
            <a:avLst/>
            <a:gdLst>
              <a:gd name="connsiteX0" fmla="*/ 4090459 w 7203799"/>
              <a:gd name="connsiteY0" fmla="*/ 146611 h 6030364"/>
              <a:gd name="connsiteX1" fmla="*/ 2634463 w 7203799"/>
              <a:gd name="connsiteY1" fmla="*/ 392518 h 6030364"/>
              <a:gd name="connsiteX2" fmla="*/ 1340972 w 7203799"/>
              <a:gd name="connsiteY2" fmla="*/ 1068045 h 6030364"/>
              <a:gd name="connsiteX3" fmla="*/ 446301 w 7203799"/>
              <a:gd name="connsiteY3" fmla="*/ 2042135 h 6030364"/>
              <a:gd name="connsiteX4" fmla="*/ 121886 w 7203799"/>
              <a:gd name="connsiteY4" fmla="*/ 3175764 h 6030364"/>
              <a:gd name="connsiteX5" fmla="*/ 658808 w 7203799"/>
              <a:gd name="connsiteY5" fmla="*/ 4228382 h 6030364"/>
              <a:gd name="connsiteX6" fmla="*/ 929352 w 7203799"/>
              <a:gd name="connsiteY6" fmla="*/ 4562487 h 6030364"/>
              <a:gd name="connsiteX7" fmla="*/ 3467971 w 7203799"/>
              <a:gd name="connsiteY7" fmla="*/ 5868460 h 6030364"/>
              <a:gd name="connsiteX8" fmla="*/ 5395115 w 7203799"/>
              <a:gd name="connsiteY8" fmla="*/ 5065016 h 6030364"/>
              <a:gd name="connsiteX9" fmla="*/ 5629645 w 7203799"/>
              <a:gd name="connsiteY9" fmla="*/ 4905476 h 6030364"/>
              <a:gd name="connsiteX10" fmla="*/ 6696345 w 7203799"/>
              <a:gd name="connsiteY10" fmla="*/ 4071455 h 6030364"/>
              <a:gd name="connsiteX11" fmla="*/ 7056622 w 7203799"/>
              <a:gd name="connsiteY11" fmla="*/ 3175764 h 6030364"/>
              <a:gd name="connsiteX12" fmla="*/ 6247816 w 7203799"/>
              <a:gd name="connsiteY12" fmla="*/ 991737 h 6030364"/>
              <a:gd name="connsiteX13" fmla="*/ 5337969 w 7203799"/>
              <a:gd name="connsiteY13" fmla="*/ 375142 h 6030364"/>
              <a:gd name="connsiteX14" fmla="*/ 4090459 w 7203799"/>
              <a:gd name="connsiteY14" fmla="*/ 146611 h 6030364"/>
              <a:gd name="connsiteX15" fmla="*/ 4122552 w 7203799"/>
              <a:gd name="connsiteY15" fmla="*/ 0 h 6030364"/>
              <a:gd name="connsiteX16" fmla="*/ 5418463 w 7203799"/>
              <a:gd name="connsiteY16" fmla="*/ 240852 h 6030364"/>
              <a:gd name="connsiteX17" fmla="*/ 6363612 w 7203799"/>
              <a:gd name="connsiteY17" fmla="*/ 890695 h 6030364"/>
              <a:gd name="connsiteX18" fmla="*/ 7203799 w 7203799"/>
              <a:gd name="connsiteY18" fmla="*/ 3192481 h 6030364"/>
              <a:gd name="connsiteX19" fmla="*/ 6829541 w 7203799"/>
              <a:gd name="connsiteY19" fmla="*/ 4136467 h 6030364"/>
              <a:gd name="connsiteX20" fmla="*/ 5721456 w 7203799"/>
              <a:gd name="connsiteY20" fmla="*/ 5015457 h 6030364"/>
              <a:gd name="connsiteX21" fmla="*/ 5477826 w 7203799"/>
              <a:gd name="connsiteY21" fmla="*/ 5183599 h 6030364"/>
              <a:gd name="connsiteX22" fmla="*/ 3475911 w 7203799"/>
              <a:gd name="connsiteY22" fmla="*/ 6030364 h 6030364"/>
              <a:gd name="connsiteX23" fmla="*/ 838794 w 7203799"/>
              <a:gd name="connsiteY23" fmla="*/ 4653974 h 6030364"/>
              <a:gd name="connsiteX24" fmla="*/ 557754 w 7203799"/>
              <a:gd name="connsiteY24" fmla="*/ 4301854 h 6030364"/>
              <a:gd name="connsiteX25" fmla="*/ 0 w 7203799"/>
              <a:gd name="connsiteY25" fmla="*/ 3192481 h 6030364"/>
              <a:gd name="connsiteX26" fmla="*/ 337002 w 7203799"/>
              <a:gd name="connsiteY26" fmla="*/ 1997729 h 6030364"/>
              <a:gd name="connsiteX27" fmla="*/ 1266386 w 7203799"/>
              <a:gd name="connsiteY27" fmla="*/ 971116 h 6030364"/>
              <a:gd name="connsiteX28" fmla="*/ 2610064 w 7203799"/>
              <a:gd name="connsiteY28" fmla="*/ 259166 h 6030364"/>
              <a:gd name="connsiteX29" fmla="*/ 4122552 w 7203799"/>
              <a:gd name="connsiteY29" fmla="*/ 0 h 603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03799" h="6030364">
                <a:moveTo>
                  <a:pt x="4090459" y="146611"/>
                </a:moveTo>
                <a:cubicBezTo>
                  <a:pt x="3606963" y="146611"/>
                  <a:pt x="3116919" y="229322"/>
                  <a:pt x="2634463" y="392518"/>
                </a:cubicBezTo>
                <a:cubicBezTo>
                  <a:pt x="2164657" y="551144"/>
                  <a:pt x="1717473" y="784767"/>
                  <a:pt x="1340972" y="1068045"/>
                </a:cubicBezTo>
                <a:cubicBezTo>
                  <a:pt x="957924" y="1356158"/>
                  <a:pt x="656874" y="1683987"/>
                  <a:pt x="446301" y="2042135"/>
                </a:cubicBezTo>
                <a:cubicBezTo>
                  <a:pt x="231114" y="2408251"/>
                  <a:pt x="121886" y="2789658"/>
                  <a:pt x="121886" y="3175764"/>
                </a:cubicBezTo>
                <a:cubicBezTo>
                  <a:pt x="121886" y="3564616"/>
                  <a:pt x="296147" y="3791707"/>
                  <a:pt x="658808" y="4228382"/>
                </a:cubicBezTo>
                <a:cubicBezTo>
                  <a:pt x="746310" y="4333697"/>
                  <a:pt x="836791" y="4442668"/>
                  <a:pt x="929352" y="4562487"/>
                </a:cubicBezTo>
                <a:cubicBezTo>
                  <a:pt x="1636666" y="5477909"/>
                  <a:pt x="2395913" y="5868460"/>
                  <a:pt x="3467971" y="5868460"/>
                </a:cubicBezTo>
                <a:cubicBezTo>
                  <a:pt x="4171563" y="5868460"/>
                  <a:pt x="4687799" y="5550298"/>
                  <a:pt x="5395115" y="5065016"/>
                </a:cubicBezTo>
                <a:cubicBezTo>
                  <a:pt x="5474133" y="5010792"/>
                  <a:pt x="5553154" y="4957219"/>
                  <a:pt x="5629645" y="4905476"/>
                </a:cubicBezTo>
                <a:cubicBezTo>
                  <a:pt x="6044240" y="4624684"/>
                  <a:pt x="6435769" y="4359438"/>
                  <a:pt x="6696345" y="4071455"/>
                </a:cubicBezTo>
                <a:cubicBezTo>
                  <a:pt x="6945459" y="3796151"/>
                  <a:pt x="7056622" y="3519931"/>
                  <a:pt x="7056622" y="3175764"/>
                </a:cubicBezTo>
                <a:cubicBezTo>
                  <a:pt x="7056622" y="2313128"/>
                  <a:pt x="6769413" y="1537514"/>
                  <a:pt x="6247816" y="991737"/>
                </a:cubicBezTo>
                <a:cubicBezTo>
                  <a:pt x="5992603" y="724794"/>
                  <a:pt x="5686492" y="517301"/>
                  <a:pt x="5337969" y="375142"/>
                </a:cubicBezTo>
                <a:cubicBezTo>
                  <a:pt x="4966082" y="223571"/>
                  <a:pt x="4546427" y="146611"/>
                  <a:pt x="4090459" y="146611"/>
                </a:cubicBezTo>
                <a:close/>
                <a:moveTo>
                  <a:pt x="4122552" y="0"/>
                </a:moveTo>
                <a:cubicBezTo>
                  <a:pt x="4596209" y="0"/>
                  <a:pt x="5032147" y="81110"/>
                  <a:pt x="5418463" y="240852"/>
                </a:cubicBezTo>
                <a:cubicBezTo>
                  <a:pt x="5780509" y="390677"/>
                  <a:pt x="6098496" y="609358"/>
                  <a:pt x="6363612" y="890695"/>
                </a:cubicBezTo>
                <a:cubicBezTo>
                  <a:pt x="6905445" y="1465899"/>
                  <a:pt x="7203799" y="2283333"/>
                  <a:pt x="7203799" y="3192481"/>
                </a:cubicBezTo>
                <a:cubicBezTo>
                  <a:pt x="7203799" y="3555204"/>
                  <a:pt x="7088321" y="3846319"/>
                  <a:pt x="6829541" y="4136467"/>
                </a:cubicBezTo>
                <a:cubicBezTo>
                  <a:pt x="6558859" y="4439977"/>
                  <a:pt x="6152137" y="4719524"/>
                  <a:pt x="5721456" y="5015457"/>
                </a:cubicBezTo>
                <a:cubicBezTo>
                  <a:pt x="5641997" y="5069990"/>
                  <a:pt x="5559911" y="5126451"/>
                  <a:pt x="5477826" y="5183599"/>
                </a:cubicBezTo>
                <a:cubicBezTo>
                  <a:pt x="4743067" y="5695047"/>
                  <a:pt x="4206801" y="6030364"/>
                  <a:pt x="3475911" y="6030364"/>
                </a:cubicBezTo>
                <a:cubicBezTo>
                  <a:pt x="2362258" y="6030364"/>
                  <a:pt x="1573553" y="5618755"/>
                  <a:pt x="838794" y="4653974"/>
                </a:cubicBezTo>
                <a:cubicBezTo>
                  <a:pt x="742641" y="4527696"/>
                  <a:pt x="648651" y="4412849"/>
                  <a:pt x="557754" y="4301854"/>
                </a:cubicBezTo>
                <a:cubicBezTo>
                  <a:pt x="181022" y="3841635"/>
                  <a:pt x="0" y="3602300"/>
                  <a:pt x="0" y="3192481"/>
                </a:cubicBezTo>
                <a:cubicBezTo>
                  <a:pt x="0" y="2785556"/>
                  <a:pt x="113467" y="2383584"/>
                  <a:pt x="337002" y="1997729"/>
                </a:cubicBezTo>
                <a:cubicBezTo>
                  <a:pt x="555744" y="1620270"/>
                  <a:pt x="868475" y="1274763"/>
                  <a:pt x="1266386" y="971116"/>
                </a:cubicBezTo>
                <a:cubicBezTo>
                  <a:pt x="1657494" y="672565"/>
                  <a:pt x="2122028" y="426344"/>
                  <a:pt x="2610064" y="259166"/>
                </a:cubicBezTo>
                <a:cubicBezTo>
                  <a:pt x="3111237" y="87171"/>
                  <a:pt x="3620296" y="0"/>
                  <a:pt x="4122552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30810F83-2841-3C3C-9D06-1C37A2256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4987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4" name="Rectangle 1034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045" name="Freeform: Shape 1036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46" name="Freeform: Shape 1038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1030" name="Picture 6" descr="Sturellas fotoblogg: VÄLKOMMEN HEM">
            <a:extLst>
              <a:ext uri="{FF2B5EF4-FFF2-40B4-BE49-F238E27FC236}">
                <a16:creationId xmlns:a16="http://schemas.microsoft.com/office/drawing/2014/main" id="{4C4ED092-EDD2-5F5C-82A2-A88362A42C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3"/>
          <a:stretch/>
        </p:blipFill>
        <p:spPr bwMode="auto"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" name="Freeform: Shape 1040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AutoShape 2" descr="Hitta Vilse – överlevnadskurs för barn som gått vilse i naturen ...">
            <a:extLst>
              <a:ext uri="{FF2B5EF4-FFF2-40B4-BE49-F238E27FC236}">
                <a16:creationId xmlns:a16="http://schemas.microsoft.com/office/drawing/2014/main" id="{926EF7B1-4A9B-F697-3238-2A95FA6B40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C0863380-84CA-D668-CED2-EDACEC72A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6408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D153EDB2-4AAD-43F4-AE78-4D326C8133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grpSp>
        <p:nvGrpSpPr>
          <p:cNvPr id="8201" name="Group 8200">
            <a:extLst>
              <a:ext uri="{FF2B5EF4-FFF2-40B4-BE49-F238E27FC236}">
                <a16:creationId xmlns:a16="http://schemas.microsoft.com/office/drawing/2014/main" id="{A3CB7779-72E2-4E92-AE18-6BBC335DD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7625" y="0"/>
            <a:ext cx="11097905" cy="6858000"/>
            <a:chOff x="547625" y="0"/>
            <a:chExt cx="11097905" cy="6858000"/>
          </a:xfrm>
        </p:grpSpPr>
        <p:sp>
          <p:nvSpPr>
            <p:cNvPr id="8202" name="Freeform: Shape 8201">
              <a:extLst>
                <a:ext uri="{FF2B5EF4-FFF2-40B4-BE49-F238E27FC236}">
                  <a16:creationId xmlns:a16="http://schemas.microsoft.com/office/drawing/2014/main" id="{175B9DA5-08BD-40EA-B06C-3D3CCD06A8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07575" y="0"/>
              <a:ext cx="10345003" cy="6858000"/>
            </a:xfrm>
            <a:custGeom>
              <a:avLst/>
              <a:gdLst>
                <a:gd name="connsiteX0" fmla="*/ 7551973 w 9174595"/>
                <a:gd name="connsiteY0" fmla="*/ 0 h 6858000"/>
                <a:gd name="connsiteX1" fmla="*/ 5634635 w 9174595"/>
                <a:gd name="connsiteY1" fmla="*/ 0 h 6858000"/>
                <a:gd name="connsiteX2" fmla="*/ 5550590 w 9174595"/>
                <a:gd name="connsiteY2" fmla="*/ 0 h 6858000"/>
                <a:gd name="connsiteX3" fmla="*/ 5480986 w 9174595"/>
                <a:gd name="connsiteY3" fmla="*/ 0 h 6858000"/>
                <a:gd name="connsiteX4" fmla="*/ 4886240 w 9174595"/>
                <a:gd name="connsiteY4" fmla="*/ 0 h 6858000"/>
                <a:gd name="connsiteX5" fmla="*/ 4816638 w 9174595"/>
                <a:gd name="connsiteY5" fmla="*/ 0 h 6858000"/>
                <a:gd name="connsiteX6" fmla="*/ 4357958 w 9174595"/>
                <a:gd name="connsiteY6" fmla="*/ 0 h 6858000"/>
                <a:gd name="connsiteX7" fmla="*/ 4288354 w 9174595"/>
                <a:gd name="connsiteY7" fmla="*/ 0 h 6858000"/>
                <a:gd name="connsiteX8" fmla="*/ 3693608 w 9174595"/>
                <a:gd name="connsiteY8" fmla="*/ 0 h 6858000"/>
                <a:gd name="connsiteX9" fmla="*/ 3624006 w 9174595"/>
                <a:gd name="connsiteY9" fmla="*/ 0 h 6858000"/>
                <a:gd name="connsiteX10" fmla="*/ 3276448 w 9174595"/>
                <a:gd name="connsiteY10" fmla="*/ 0 h 6858000"/>
                <a:gd name="connsiteX11" fmla="*/ 1622622 w 9174595"/>
                <a:gd name="connsiteY11" fmla="*/ 0 h 6858000"/>
                <a:gd name="connsiteX12" fmla="*/ 1600504 w 9174595"/>
                <a:gd name="connsiteY12" fmla="*/ 14997 h 6858000"/>
                <a:gd name="connsiteX13" fmla="*/ 0 w 9174595"/>
                <a:gd name="connsiteY13" fmla="*/ 3621656 h 6858000"/>
                <a:gd name="connsiteX14" fmla="*/ 1873886 w 9174595"/>
                <a:gd name="connsiteY14" fmla="*/ 6374814 h 6858000"/>
                <a:gd name="connsiteX15" fmla="*/ 2390406 w 9174595"/>
                <a:gd name="connsiteY15" fmla="*/ 6780599 h 6858000"/>
                <a:gd name="connsiteX16" fmla="*/ 2502136 w 9174595"/>
                <a:gd name="connsiteY16" fmla="*/ 6858000 h 6858000"/>
                <a:gd name="connsiteX17" fmla="*/ 3276448 w 9174595"/>
                <a:gd name="connsiteY17" fmla="*/ 6858000 h 6858000"/>
                <a:gd name="connsiteX18" fmla="*/ 3624006 w 9174595"/>
                <a:gd name="connsiteY18" fmla="*/ 6858000 h 6858000"/>
                <a:gd name="connsiteX19" fmla="*/ 3693608 w 9174595"/>
                <a:gd name="connsiteY19" fmla="*/ 6858000 h 6858000"/>
                <a:gd name="connsiteX20" fmla="*/ 4288354 w 9174595"/>
                <a:gd name="connsiteY20" fmla="*/ 6858000 h 6858000"/>
                <a:gd name="connsiteX21" fmla="*/ 4357958 w 9174595"/>
                <a:gd name="connsiteY21" fmla="*/ 6858000 h 6858000"/>
                <a:gd name="connsiteX22" fmla="*/ 4816638 w 9174595"/>
                <a:gd name="connsiteY22" fmla="*/ 6858000 h 6858000"/>
                <a:gd name="connsiteX23" fmla="*/ 4886240 w 9174595"/>
                <a:gd name="connsiteY23" fmla="*/ 6858000 h 6858000"/>
                <a:gd name="connsiteX24" fmla="*/ 5480986 w 9174595"/>
                <a:gd name="connsiteY24" fmla="*/ 6858000 h 6858000"/>
                <a:gd name="connsiteX25" fmla="*/ 5550590 w 9174595"/>
                <a:gd name="connsiteY25" fmla="*/ 6858000 h 6858000"/>
                <a:gd name="connsiteX26" fmla="*/ 5634635 w 9174595"/>
                <a:gd name="connsiteY26" fmla="*/ 6858000 h 6858000"/>
                <a:gd name="connsiteX27" fmla="*/ 6672460 w 9174595"/>
                <a:gd name="connsiteY27" fmla="*/ 6858000 h 6858000"/>
                <a:gd name="connsiteX28" fmla="*/ 6784188 w 9174595"/>
                <a:gd name="connsiteY28" fmla="*/ 6780599 h 6858000"/>
                <a:gd name="connsiteX29" fmla="*/ 7300708 w 9174595"/>
                <a:gd name="connsiteY29" fmla="*/ 6374814 h 6858000"/>
                <a:gd name="connsiteX30" fmla="*/ 9174595 w 9174595"/>
                <a:gd name="connsiteY30" fmla="*/ 3621656 h 6858000"/>
                <a:gd name="connsiteX31" fmla="*/ 7574092 w 9174595"/>
                <a:gd name="connsiteY3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174595" h="6858000">
                  <a:moveTo>
                    <a:pt x="7551973" y="0"/>
                  </a:moveTo>
                  <a:lnTo>
                    <a:pt x="5634635" y="0"/>
                  </a:lnTo>
                  <a:lnTo>
                    <a:pt x="5550590" y="0"/>
                  </a:lnTo>
                  <a:lnTo>
                    <a:pt x="5480986" y="0"/>
                  </a:lnTo>
                  <a:lnTo>
                    <a:pt x="4886240" y="0"/>
                  </a:lnTo>
                  <a:lnTo>
                    <a:pt x="4816638" y="0"/>
                  </a:lnTo>
                  <a:lnTo>
                    <a:pt x="4357958" y="0"/>
                  </a:lnTo>
                  <a:lnTo>
                    <a:pt x="4288354" y="0"/>
                  </a:lnTo>
                  <a:lnTo>
                    <a:pt x="3693608" y="0"/>
                  </a:lnTo>
                  <a:lnTo>
                    <a:pt x="3624006" y="0"/>
                  </a:lnTo>
                  <a:lnTo>
                    <a:pt x="3276448" y="0"/>
                  </a:lnTo>
                  <a:lnTo>
                    <a:pt x="1622622" y="0"/>
                  </a:lnTo>
                  <a:lnTo>
                    <a:pt x="1600504" y="14997"/>
                  </a:lnTo>
                  <a:cubicBezTo>
                    <a:pt x="573594" y="754641"/>
                    <a:pt x="0" y="2093192"/>
                    <a:pt x="0" y="3621656"/>
                  </a:cubicBezTo>
                  <a:cubicBezTo>
                    <a:pt x="0" y="4969131"/>
                    <a:pt x="928496" y="5602839"/>
                    <a:pt x="1873886" y="6374814"/>
                  </a:cubicBezTo>
                  <a:cubicBezTo>
                    <a:pt x="2046046" y="6515397"/>
                    <a:pt x="2216632" y="6653108"/>
                    <a:pt x="2390406" y="6780599"/>
                  </a:cubicBezTo>
                  <a:lnTo>
                    <a:pt x="2502136" y="6858000"/>
                  </a:lnTo>
                  <a:lnTo>
                    <a:pt x="3276448" y="6858000"/>
                  </a:lnTo>
                  <a:lnTo>
                    <a:pt x="3624006" y="6858000"/>
                  </a:lnTo>
                  <a:lnTo>
                    <a:pt x="3693608" y="6858000"/>
                  </a:lnTo>
                  <a:lnTo>
                    <a:pt x="4288354" y="6858000"/>
                  </a:lnTo>
                  <a:lnTo>
                    <a:pt x="4357958" y="6858000"/>
                  </a:lnTo>
                  <a:lnTo>
                    <a:pt x="4816638" y="6858000"/>
                  </a:lnTo>
                  <a:lnTo>
                    <a:pt x="4886240" y="6858000"/>
                  </a:lnTo>
                  <a:lnTo>
                    <a:pt x="5480986" y="6858000"/>
                  </a:lnTo>
                  <a:lnTo>
                    <a:pt x="5550590" y="6858000"/>
                  </a:lnTo>
                  <a:lnTo>
                    <a:pt x="5634635" y="6858000"/>
                  </a:lnTo>
                  <a:lnTo>
                    <a:pt x="6672460" y="6858000"/>
                  </a:lnTo>
                  <a:lnTo>
                    <a:pt x="6784188" y="6780599"/>
                  </a:lnTo>
                  <a:cubicBezTo>
                    <a:pt x="6957963" y="6653108"/>
                    <a:pt x="7128548" y="6515397"/>
                    <a:pt x="7300708" y="6374814"/>
                  </a:cubicBezTo>
                  <a:cubicBezTo>
                    <a:pt x="8246100" y="5602839"/>
                    <a:pt x="9174595" y="4969131"/>
                    <a:pt x="9174595" y="3621656"/>
                  </a:cubicBezTo>
                  <a:cubicBezTo>
                    <a:pt x="9174595" y="2093192"/>
                    <a:pt x="8601001" y="754641"/>
                    <a:pt x="7574092" y="14997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203" name="Freeform: Shape 8202">
              <a:extLst>
                <a:ext uri="{FF2B5EF4-FFF2-40B4-BE49-F238E27FC236}">
                  <a16:creationId xmlns:a16="http://schemas.microsoft.com/office/drawing/2014/main" id="{9EE62D72-11EF-40E9-BF23-0FCAEACDD7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708673" y="0"/>
              <a:ext cx="2486322" cy="6858000"/>
            </a:xfrm>
            <a:custGeom>
              <a:avLst/>
              <a:gdLst>
                <a:gd name="connsiteX0" fmla="*/ 879731 w 2521425"/>
                <a:gd name="connsiteY0" fmla="*/ 0 h 6858000"/>
                <a:gd name="connsiteX1" fmla="*/ 898402 w 2521425"/>
                <a:gd name="connsiteY1" fmla="*/ 0 h 6858000"/>
                <a:gd name="connsiteX2" fmla="*/ 920526 w 2521425"/>
                <a:gd name="connsiteY2" fmla="*/ 14997 h 6858000"/>
                <a:gd name="connsiteX3" fmla="*/ 2521425 w 2521425"/>
                <a:gd name="connsiteY3" fmla="*/ 3621656 h 6858000"/>
                <a:gd name="connsiteX4" fmla="*/ 647075 w 2521425"/>
                <a:gd name="connsiteY4" fmla="*/ 6374814 h 6858000"/>
                <a:gd name="connsiteX5" fmla="*/ 130427 w 2521425"/>
                <a:gd name="connsiteY5" fmla="*/ 6780599 h 6858000"/>
                <a:gd name="connsiteX6" fmla="*/ 18671 w 2521425"/>
                <a:gd name="connsiteY6" fmla="*/ 6858000 h 6858000"/>
                <a:gd name="connsiteX7" fmla="*/ 0 w 2521425"/>
                <a:gd name="connsiteY7" fmla="*/ 6858000 h 6858000"/>
                <a:gd name="connsiteX8" fmla="*/ 111756 w 2521425"/>
                <a:gd name="connsiteY8" fmla="*/ 6780599 h 6858000"/>
                <a:gd name="connsiteX9" fmla="*/ 628404 w 2521425"/>
                <a:gd name="connsiteY9" fmla="*/ 6374814 h 6858000"/>
                <a:gd name="connsiteX10" fmla="*/ 2502754 w 2521425"/>
                <a:gd name="connsiteY10" fmla="*/ 3621656 h 6858000"/>
                <a:gd name="connsiteX11" fmla="*/ 901855 w 2521425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1425" h="6858000">
                  <a:moveTo>
                    <a:pt x="879731" y="0"/>
                  </a:moveTo>
                  <a:lnTo>
                    <a:pt x="898402" y="0"/>
                  </a:lnTo>
                  <a:lnTo>
                    <a:pt x="920526" y="14997"/>
                  </a:lnTo>
                  <a:cubicBezTo>
                    <a:pt x="1947689" y="754641"/>
                    <a:pt x="2521425" y="2093192"/>
                    <a:pt x="2521425" y="3621656"/>
                  </a:cubicBezTo>
                  <a:cubicBezTo>
                    <a:pt x="2521425" y="4969131"/>
                    <a:pt x="1592700" y="5602839"/>
                    <a:pt x="647075" y="6374814"/>
                  </a:cubicBezTo>
                  <a:cubicBezTo>
                    <a:pt x="474872" y="6515397"/>
                    <a:pt x="304245" y="6653108"/>
                    <a:pt x="130427" y="6780599"/>
                  </a:cubicBezTo>
                  <a:lnTo>
                    <a:pt x="18671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8204" name="Freeform: Shape 8203">
              <a:extLst>
                <a:ext uri="{FF2B5EF4-FFF2-40B4-BE49-F238E27FC236}">
                  <a16:creationId xmlns:a16="http://schemas.microsoft.com/office/drawing/2014/main" id="{676336F2-6633-4E26-8760-05F94D87D5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75235" y="0"/>
              <a:ext cx="2486322" cy="6858000"/>
            </a:xfrm>
            <a:custGeom>
              <a:avLst/>
              <a:gdLst>
                <a:gd name="connsiteX0" fmla="*/ 879731 w 2521425"/>
                <a:gd name="connsiteY0" fmla="*/ 0 h 6858000"/>
                <a:gd name="connsiteX1" fmla="*/ 898402 w 2521425"/>
                <a:gd name="connsiteY1" fmla="*/ 0 h 6858000"/>
                <a:gd name="connsiteX2" fmla="*/ 920526 w 2521425"/>
                <a:gd name="connsiteY2" fmla="*/ 14997 h 6858000"/>
                <a:gd name="connsiteX3" fmla="*/ 2521425 w 2521425"/>
                <a:gd name="connsiteY3" fmla="*/ 3621656 h 6858000"/>
                <a:gd name="connsiteX4" fmla="*/ 647075 w 2521425"/>
                <a:gd name="connsiteY4" fmla="*/ 6374814 h 6858000"/>
                <a:gd name="connsiteX5" fmla="*/ 130427 w 2521425"/>
                <a:gd name="connsiteY5" fmla="*/ 6780599 h 6858000"/>
                <a:gd name="connsiteX6" fmla="*/ 18671 w 2521425"/>
                <a:gd name="connsiteY6" fmla="*/ 6858000 h 6858000"/>
                <a:gd name="connsiteX7" fmla="*/ 0 w 2521425"/>
                <a:gd name="connsiteY7" fmla="*/ 6858000 h 6858000"/>
                <a:gd name="connsiteX8" fmla="*/ 111756 w 2521425"/>
                <a:gd name="connsiteY8" fmla="*/ 6780599 h 6858000"/>
                <a:gd name="connsiteX9" fmla="*/ 628404 w 2521425"/>
                <a:gd name="connsiteY9" fmla="*/ 6374814 h 6858000"/>
                <a:gd name="connsiteX10" fmla="*/ 2502754 w 2521425"/>
                <a:gd name="connsiteY10" fmla="*/ 3621656 h 6858000"/>
                <a:gd name="connsiteX11" fmla="*/ 901855 w 2521425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1425" h="6858000">
                  <a:moveTo>
                    <a:pt x="879731" y="0"/>
                  </a:moveTo>
                  <a:lnTo>
                    <a:pt x="898402" y="0"/>
                  </a:lnTo>
                  <a:lnTo>
                    <a:pt x="920526" y="14997"/>
                  </a:lnTo>
                  <a:cubicBezTo>
                    <a:pt x="1947689" y="754641"/>
                    <a:pt x="2521425" y="2093192"/>
                    <a:pt x="2521425" y="3621656"/>
                  </a:cubicBezTo>
                  <a:cubicBezTo>
                    <a:pt x="2521425" y="4969131"/>
                    <a:pt x="1592700" y="5602839"/>
                    <a:pt x="647075" y="6374814"/>
                  </a:cubicBezTo>
                  <a:cubicBezTo>
                    <a:pt x="474872" y="6515397"/>
                    <a:pt x="304245" y="6653108"/>
                    <a:pt x="130427" y="6780599"/>
                  </a:cubicBezTo>
                  <a:lnTo>
                    <a:pt x="18671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8205" name="Freeform: Shape 8204">
              <a:extLst>
                <a:ext uri="{FF2B5EF4-FFF2-40B4-BE49-F238E27FC236}">
                  <a16:creationId xmlns:a16="http://schemas.microsoft.com/office/drawing/2014/main" id="{39F3102E-7749-422F-8F51-A148252B8E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547625" y="0"/>
              <a:ext cx="2209181" cy="6858000"/>
            </a:xfrm>
            <a:custGeom>
              <a:avLst/>
              <a:gdLst>
                <a:gd name="connsiteX0" fmla="*/ 955085 w 2209181"/>
                <a:gd name="connsiteY0" fmla="*/ 0 h 6858000"/>
                <a:gd name="connsiteX1" fmla="*/ 937727 w 2209181"/>
                <a:gd name="connsiteY1" fmla="*/ 0 h 6858000"/>
                <a:gd name="connsiteX2" fmla="*/ 963738 w 2209181"/>
                <a:gd name="connsiteY2" fmla="*/ 24346 h 6858000"/>
                <a:gd name="connsiteX3" fmla="*/ 2184004 w 2209181"/>
                <a:gd name="connsiteY3" fmla="*/ 3809420 h 6858000"/>
                <a:gd name="connsiteX4" fmla="*/ 218679 w 2209181"/>
                <a:gd name="connsiteY4" fmla="*/ 6681644 h 6858000"/>
                <a:gd name="connsiteX5" fmla="*/ 0 w 2209181"/>
                <a:gd name="connsiteY5" fmla="*/ 6858000 h 6858000"/>
                <a:gd name="connsiteX6" fmla="*/ 19349 w 2209181"/>
                <a:gd name="connsiteY6" fmla="*/ 6858000 h 6858000"/>
                <a:gd name="connsiteX7" fmla="*/ 236958 w 2209181"/>
                <a:gd name="connsiteY7" fmla="*/ 6682507 h 6858000"/>
                <a:gd name="connsiteX8" fmla="*/ 2202283 w 2209181"/>
                <a:gd name="connsiteY8" fmla="*/ 3810283 h 6858000"/>
                <a:gd name="connsiteX9" fmla="*/ 982018 w 2209181"/>
                <a:gd name="connsiteY9" fmla="*/ 2521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181" h="6858000">
                  <a:moveTo>
                    <a:pt x="955085" y="0"/>
                  </a:moveTo>
                  <a:lnTo>
                    <a:pt x="937727" y="0"/>
                  </a:lnTo>
                  <a:lnTo>
                    <a:pt x="963738" y="24346"/>
                  </a:lnTo>
                  <a:cubicBezTo>
                    <a:pt x="1818009" y="885455"/>
                    <a:pt x="2251801" y="2269402"/>
                    <a:pt x="2184004" y="3809420"/>
                  </a:cubicBezTo>
                  <a:cubicBezTo>
                    <a:pt x="2120250" y="5257592"/>
                    <a:pt x="1181008" y="5895709"/>
                    <a:pt x="218679" y="6681644"/>
                  </a:cubicBezTo>
                  <a:lnTo>
                    <a:pt x="0" y="6858000"/>
                  </a:lnTo>
                  <a:lnTo>
                    <a:pt x="19349" y="6858000"/>
                  </a:lnTo>
                  <a:lnTo>
                    <a:pt x="236958" y="6682507"/>
                  </a:lnTo>
                  <a:cubicBezTo>
                    <a:pt x="1199288" y="5896573"/>
                    <a:pt x="2138530" y="5258455"/>
                    <a:pt x="2202283" y="3810283"/>
                  </a:cubicBezTo>
                  <a:cubicBezTo>
                    <a:pt x="2270080" y="2270266"/>
                    <a:pt x="1836289" y="886318"/>
                    <a:pt x="982018" y="2521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8206" name="Freeform: Shape 8205">
              <a:extLst>
                <a:ext uri="{FF2B5EF4-FFF2-40B4-BE49-F238E27FC236}">
                  <a16:creationId xmlns:a16="http://schemas.microsoft.com/office/drawing/2014/main" id="{871191CD-1211-4C40-9D45-449D9BE65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436349" y="0"/>
              <a:ext cx="2209181" cy="6858000"/>
            </a:xfrm>
            <a:custGeom>
              <a:avLst/>
              <a:gdLst>
                <a:gd name="connsiteX0" fmla="*/ 937727 w 2209181"/>
                <a:gd name="connsiteY0" fmla="*/ 0 h 6858000"/>
                <a:gd name="connsiteX1" fmla="*/ 955085 w 2209181"/>
                <a:gd name="connsiteY1" fmla="*/ 0 h 6858000"/>
                <a:gd name="connsiteX2" fmla="*/ 982018 w 2209181"/>
                <a:gd name="connsiteY2" fmla="*/ 25210 h 6858000"/>
                <a:gd name="connsiteX3" fmla="*/ 2202283 w 2209181"/>
                <a:gd name="connsiteY3" fmla="*/ 3810283 h 6858000"/>
                <a:gd name="connsiteX4" fmla="*/ 236958 w 2209181"/>
                <a:gd name="connsiteY4" fmla="*/ 6682507 h 6858000"/>
                <a:gd name="connsiteX5" fmla="*/ 19349 w 2209181"/>
                <a:gd name="connsiteY5" fmla="*/ 6858000 h 6858000"/>
                <a:gd name="connsiteX6" fmla="*/ 0 w 2209181"/>
                <a:gd name="connsiteY6" fmla="*/ 6858000 h 6858000"/>
                <a:gd name="connsiteX7" fmla="*/ 218679 w 2209181"/>
                <a:gd name="connsiteY7" fmla="*/ 6681644 h 6858000"/>
                <a:gd name="connsiteX8" fmla="*/ 2184004 w 2209181"/>
                <a:gd name="connsiteY8" fmla="*/ 3809420 h 6858000"/>
                <a:gd name="connsiteX9" fmla="*/ 963738 w 2209181"/>
                <a:gd name="connsiteY9" fmla="*/ 2434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181" h="6858000">
                  <a:moveTo>
                    <a:pt x="937727" y="0"/>
                  </a:moveTo>
                  <a:lnTo>
                    <a:pt x="955085" y="0"/>
                  </a:lnTo>
                  <a:lnTo>
                    <a:pt x="982018" y="25210"/>
                  </a:lnTo>
                  <a:cubicBezTo>
                    <a:pt x="1836289" y="886318"/>
                    <a:pt x="2270080" y="2270266"/>
                    <a:pt x="2202283" y="3810283"/>
                  </a:cubicBezTo>
                  <a:cubicBezTo>
                    <a:pt x="2138530" y="5258455"/>
                    <a:pt x="1199288" y="5896573"/>
                    <a:pt x="236958" y="6682507"/>
                  </a:cubicBezTo>
                  <a:lnTo>
                    <a:pt x="19349" y="6858000"/>
                  </a:lnTo>
                  <a:lnTo>
                    <a:pt x="0" y="6858000"/>
                  </a:lnTo>
                  <a:lnTo>
                    <a:pt x="218679" y="6681644"/>
                  </a:lnTo>
                  <a:cubicBezTo>
                    <a:pt x="1181008" y="5895709"/>
                    <a:pt x="2120250" y="5257592"/>
                    <a:pt x="2184004" y="3809420"/>
                  </a:cubicBezTo>
                  <a:cubicBezTo>
                    <a:pt x="2251801" y="2269402"/>
                    <a:pt x="1818009" y="885455"/>
                    <a:pt x="963738" y="2434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pic>
        <p:nvPicPr>
          <p:cNvPr id="8194" name="Picture 2" descr="Hitta Vilse – överlevnadskurs för barn som gått vilse i naturen ...">
            <a:extLst>
              <a:ext uri="{FF2B5EF4-FFF2-40B4-BE49-F238E27FC236}">
                <a16:creationId xmlns:a16="http://schemas.microsoft.com/office/drawing/2014/main" id="{3F34D829-3C29-C431-2A5E-05EECABF3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1649" y="1180532"/>
            <a:ext cx="5859437" cy="439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78D872B-157C-B742-BFF6-8B294D527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8EF46-5C17-420A-B9E4-1397BED32DD8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5734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</Words>
  <Application>Microsoft Office PowerPoint</Application>
  <PresentationFormat>Bredbild</PresentationFormat>
  <Paragraphs>9</Paragraphs>
  <Slides>9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4" baseType="lpstr">
      <vt:lpstr>Meiryo</vt:lpstr>
      <vt:lpstr>Arial</vt:lpstr>
      <vt:lpstr>Calibri</vt:lpstr>
      <vt:lpstr>Calibri Light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Tove Griffin</dc:creator>
  <cp:lastModifiedBy>Tove Griffin</cp:lastModifiedBy>
  <cp:revision>1</cp:revision>
  <cp:lastPrinted>2023-10-19T06:40:51Z</cp:lastPrinted>
  <dcterms:created xsi:type="dcterms:W3CDTF">2023-10-19T06:26:14Z</dcterms:created>
  <dcterms:modified xsi:type="dcterms:W3CDTF">2023-10-19T06:43:51Z</dcterms:modified>
</cp:coreProperties>
</file>